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Lst>
  <p:sldSz cx="18288000" cy="10287000"/>
  <p:notesSz cx="6858000" cy="9144000"/>
  <p:embeddedFontLst>
    <p:embeddedFont>
      <p:font typeface="Canva Sans Bold" charset="1" panose="020B0803030501040103"/>
      <p:regular r:id="rId10"/>
    </p:embeddedFont>
    <p:embeddedFont>
      <p:font typeface="Arimo Bold" charset="1" panose="020B0704020202020204"/>
      <p:regular r:id="rId11"/>
    </p:embeddedFont>
    <p:embeddedFont>
      <p:font typeface="League Spartan" charset="1" panose="00000800000000000000"/>
      <p:regular r:id="rId1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fonts/font10.fntdata" Type="http://schemas.openxmlformats.org/officeDocument/2006/relationships/font"/><Relationship Id="rId11" Target="fonts/font11.fntdata" Type="http://schemas.openxmlformats.org/officeDocument/2006/relationships/font"/><Relationship Id="rId12" Target="fonts/font12.fntdata" Type="http://schemas.openxmlformats.org/officeDocument/2006/relationships/font"/><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5.png" Type="http://schemas.openxmlformats.org/officeDocument/2006/relationships/image"/><Relationship Id="rId7" Target="../media/image6.svg" Type="http://schemas.openxmlformats.org/officeDocument/2006/relationships/image"/><Relationship Id="rId8" Target="../media/image7.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2700000">
            <a:off x="14628496" y="4528839"/>
            <a:ext cx="1121011" cy="1121011"/>
          </a:xfrm>
          <a:custGeom>
            <a:avLst/>
            <a:gdLst/>
            <a:ahLst/>
            <a:cxnLst/>
            <a:rect r="r" b="b" t="t" l="l"/>
            <a:pathLst>
              <a:path h="1121011" w="1121011">
                <a:moveTo>
                  <a:pt x="0" y="0"/>
                </a:moveTo>
                <a:lnTo>
                  <a:pt x="1121011" y="0"/>
                </a:lnTo>
                <a:lnTo>
                  <a:pt x="1121011" y="1121012"/>
                </a:lnTo>
                <a:lnTo>
                  <a:pt x="0" y="112101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264572">
            <a:off x="15684512" y="4785893"/>
            <a:ext cx="1121011" cy="1121011"/>
          </a:xfrm>
          <a:custGeom>
            <a:avLst/>
            <a:gdLst/>
            <a:ahLst/>
            <a:cxnLst/>
            <a:rect r="r" b="b" t="t" l="l"/>
            <a:pathLst>
              <a:path h="1121011" w="1121011">
                <a:moveTo>
                  <a:pt x="0" y="0"/>
                </a:moveTo>
                <a:lnTo>
                  <a:pt x="1121011" y="0"/>
                </a:lnTo>
                <a:lnTo>
                  <a:pt x="1121011" y="1121011"/>
                </a:lnTo>
                <a:lnTo>
                  <a:pt x="0" y="1121011"/>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 id="4"/>
          <p:cNvSpPr/>
          <p:nvPr/>
        </p:nvSpPr>
        <p:spPr>
          <a:xfrm flipH="false" flipV="false" rot="5739898">
            <a:off x="13469919" y="4844171"/>
            <a:ext cx="1121011" cy="1121011"/>
          </a:xfrm>
          <a:custGeom>
            <a:avLst/>
            <a:gdLst/>
            <a:ahLst/>
            <a:cxnLst/>
            <a:rect r="r" b="b" t="t" l="l"/>
            <a:pathLst>
              <a:path h="1121011" w="1121011">
                <a:moveTo>
                  <a:pt x="0" y="0"/>
                </a:moveTo>
                <a:lnTo>
                  <a:pt x="1121012" y="0"/>
                </a:lnTo>
                <a:lnTo>
                  <a:pt x="1121012" y="1121012"/>
                </a:lnTo>
                <a:lnTo>
                  <a:pt x="0" y="112101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5" id="5"/>
          <p:cNvSpPr/>
          <p:nvPr/>
        </p:nvSpPr>
        <p:spPr>
          <a:xfrm flipH="false" flipV="false" rot="5739898">
            <a:off x="1252576" y="4774737"/>
            <a:ext cx="1121011" cy="1121011"/>
          </a:xfrm>
          <a:custGeom>
            <a:avLst/>
            <a:gdLst/>
            <a:ahLst/>
            <a:cxnLst/>
            <a:rect r="r" b="b" t="t" l="l"/>
            <a:pathLst>
              <a:path h="1121011" w="1121011">
                <a:moveTo>
                  <a:pt x="0" y="0"/>
                </a:moveTo>
                <a:lnTo>
                  <a:pt x="1121011" y="0"/>
                </a:lnTo>
                <a:lnTo>
                  <a:pt x="1121011" y="1121012"/>
                </a:lnTo>
                <a:lnTo>
                  <a:pt x="0" y="112101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6" id="6"/>
          <p:cNvSpPr/>
          <p:nvPr/>
        </p:nvSpPr>
        <p:spPr>
          <a:xfrm flipH="false" flipV="false" rot="2700000">
            <a:off x="2635977" y="4578111"/>
            <a:ext cx="1121011" cy="1121011"/>
          </a:xfrm>
          <a:custGeom>
            <a:avLst/>
            <a:gdLst/>
            <a:ahLst/>
            <a:cxnLst/>
            <a:rect r="r" b="b" t="t" l="l"/>
            <a:pathLst>
              <a:path h="1121011" w="1121011">
                <a:moveTo>
                  <a:pt x="0" y="0"/>
                </a:moveTo>
                <a:lnTo>
                  <a:pt x="1121012" y="0"/>
                </a:lnTo>
                <a:lnTo>
                  <a:pt x="1121012" y="1121012"/>
                </a:lnTo>
                <a:lnTo>
                  <a:pt x="0" y="112101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7" id="7"/>
          <p:cNvSpPr/>
          <p:nvPr/>
        </p:nvSpPr>
        <p:spPr>
          <a:xfrm flipH="false" flipV="false" rot="-264572">
            <a:off x="3787597" y="4823491"/>
            <a:ext cx="1121011" cy="1121011"/>
          </a:xfrm>
          <a:custGeom>
            <a:avLst/>
            <a:gdLst/>
            <a:ahLst/>
            <a:cxnLst/>
            <a:rect r="r" b="b" t="t" l="l"/>
            <a:pathLst>
              <a:path h="1121011" w="1121011">
                <a:moveTo>
                  <a:pt x="0" y="0"/>
                </a:moveTo>
                <a:lnTo>
                  <a:pt x="1121011" y="0"/>
                </a:lnTo>
                <a:lnTo>
                  <a:pt x="1121011" y="1121011"/>
                </a:lnTo>
                <a:lnTo>
                  <a:pt x="0" y="1121011"/>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8" id="8"/>
          <p:cNvSpPr/>
          <p:nvPr/>
        </p:nvSpPr>
        <p:spPr>
          <a:xfrm flipH="false" flipV="false" rot="2700000">
            <a:off x="8662271" y="4528839"/>
            <a:ext cx="1121011" cy="1121011"/>
          </a:xfrm>
          <a:custGeom>
            <a:avLst/>
            <a:gdLst/>
            <a:ahLst/>
            <a:cxnLst/>
            <a:rect r="r" b="b" t="t" l="l"/>
            <a:pathLst>
              <a:path h="1121011" w="1121011">
                <a:moveTo>
                  <a:pt x="0" y="0"/>
                </a:moveTo>
                <a:lnTo>
                  <a:pt x="1121012" y="0"/>
                </a:lnTo>
                <a:lnTo>
                  <a:pt x="1121012" y="1121012"/>
                </a:lnTo>
                <a:lnTo>
                  <a:pt x="0" y="112101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9" id="9"/>
          <p:cNvSpPr/>
          <p:nvPr/>
        </p:nvSpPr>
        <p:spPr>
          <a:xfrm flipH="false" flipV="false" rot="5739898">
            <a:off x="7012409" y="4879300"/>
            <a:ext cx="1121011" cy="1121011"/>
          </a:xfrm>
          <a:custGeom>
            <a:avLst/>
            <a:gdLst/>
            <a:ahLst/>
            <a:cxnLst/>
            <a:rect r="r" b="b" t="t" l="l"/>
            <a:pathLst>
              <a:path h="1121011" w="1121011">
                <a:moveTo>
                  <a:pt x="0" y="0"/>
                </a:moveTo>
                <a:lnTo>
                  <a:pt x="1121012" y="0"/>
                </a:lnTo>
                <a:lnTo>
                  <a:pt x="1121012" y="1121011"/>
                </a:lnTo>
                <a:lnTo>
                  <a:pt x="0" y="1121011"/>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grpSp>
        <p:nvGrpSpPr>
          <p:cNvPr name="Group 10" id="10"/>
          <p:cNvGrpSpPr/>
          <p:nvPr/>
        </p:nvGrpSpPr>
        <p:grpSpPr>
          <a:xfrm rot="0">
            <a:off x="1498482" y="2033361"/>
            <a:ext cx="15079141" cy="3603041"/>
            <a:chOff x="0" y="0"/>
            <a:chExt cx="3971461" cy="948949"/>
          </a:xfrm>
        </p:grpSpPr>
        <p:sp>
          <p:nvSpPr>
            <p:cNvPr name="Freeform 11" id="11"/>
            <p:cNvSpPr/>
            <p:nvPr/>
          </p:nvSpPr>
          <p:spPr>
            <a:xfrm flipH="false" flipV="false" rot="0">
              <a:off x="0" y="0"/>
              <a:ext cx="3971461" cy="948949"/>
            </a:xfrm>
            <a:custGeom>
              <a:avLst/>
              <a:gdLst/>
              <a:ahLst/>
              <a:cxnLst/>
              <a:rect r="r" b="b" t="t" l="l"/>
              <a:pathLst>
                <a:path h="948949" w="3971461">
                  <a:moveTo>
                    <a:pt x="0" y="0"/>
                  </a:moveTo>
                  <a:lnTo>
                    <a:pt x="3971461" y="0"/>
                  </a:lnTo>
                  <a:lnTo>
                    <a:pt x="3971461" y="948949"/>
                  </a:lnTo>
                  <a:lnTo>
                    <a:pt x="0" y="948949"/>
                  </a:lnTo>
                  <a:close/>
                </a:path>
              </a:pathLst>
            </a:custGeom>
            <a:ln w="133350" cap="sq">
              <a:solidFill>
                <a:srgbClr val="397249"/>
              </a:solidFill>
              <a:prstDash val="solid"/>
              <a:miter/>
            </a:ln>
          </p:spPr>
        </p:sp>
        <p:sp>
          <p:nvSpPr>
            <p:cNvPr name="TextBox 12" id="12"/>
            <p:cNvSpPr txBox="true"/>
            <p:nvPr/>
          </p:nvSpPr>
          <p:spPr>
            <a:xfrm>
              <a:off x="0" y="-47625"/>
              <a:ext cx="3971461" cy="996574"/>
            </a:xfrm>
            <a:prstGeom prst="rect">
              <a:avLst/>
            </a:prstGeom>
          </p:spPr>
          <p:txBody>
            <a:bodyPr anchor="ctr" rtlCol="false" tIns="50800" lIns="50800" bIns="50800" rIns="50800"/>
            <a:lstStyle/>
            <a:p>
              <a:pPr algn="ctr">
                <a:lnSpc>
                  <a:spcPts val="3499"/>
                </a:lnSpc>
              </a:pPr>
            </a:p>
          </p:txBody>
        </p:sp>
      </p:grpSp>
      <p:sp>
        <p:nvSpPr>
          <p:cNvPr name="Freeform 13" id="13"/>
          <p:cNvSpPr/>
          <p:nvPr/>
        </p:nvSpPr>
        <p:spPr>
          <a:xfrm flipH="false" flipV="false" rot="5337383">
            <a:off x="8524382" y="3372285"/>
            <a:ext cx="1269502" cy="360077"/>
          </a:xfrm>
          <a:custGeom>
            <a:avLst/>
            <a:gdLst/>
            <a:ahLst/>
            <a:cxnLst/>
            <a:rect r="r" b="b" t="t" l="l"/>
            <a:pathLst>
              <a:path h="360077" w="1269502">
                <a:moveTo>
                  <a:pt x="0" y="0"/>
                </a:moveTo>
                <a:lnTo>
                  <a:pt x="1269503" y="0"/>
                </a:lnTo>
                <a:lnTo>
                  <a:pt x="1269503" y="360077"/>
                </a:lnTo>
                <a:lnTo>
                  <a:pt x="0" y="360077"/>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grpSp>
        <p:nvGrpSpPr>
          <p:cNvPr name="Group 14" id="14"/>
          <p:cNvGrpSpPr/>
          <p:nvPr/>
        </p:nvGrpSpPr>
        <p:grpSpPr>
          <a:xfrm rot="0">
            <a:off x="7720680" y="2365204"/>
            <a:ext cx="2683619" cy="1185602"/>
            <a:chOff x="0" y="0"/>
            <a:chExt cx="981951" cy="433818"/>
          </a:xfrm>
        </p:grpSpPr>
        <p:sp>
          <p:nvSpPr>
            <p:cNvPr name="Freeform 15" id="15"/>
            <p:cNvSpPr/>
            <p:nvPr/>
          </p:nvSpPr>
          <p:spPr>
            <a:xfrm flipH="false" flipV="false" rot="0">
              <a:off x="0" y="0"/>
              <a:ext cx="981951" cy="433818"/>
            </a:xfrm>
            <a:custGeom>
              <a:avLst/>
              <a:gdLst/>
              <a:ahLst/>
              <a:cxnLst/>
              <a:rect r="r" b="b" t="t" l="l"/>
              <a:pathLst>
                <a:path h="433818" w="981951">
                  <a:moveTo>
                    <a:pt x="778751" y="0"/>
                  </a:moveTo>
                  <a:cubicBezTo>
                    <a:pt x="890976" y="0"/>
                    <a:pt x="981951" y="97114"/>
                    <a:pt x="981951" y="216909"/>
                  </a:cubicBezTo>
                  <a:cubicBezTo>
                    <a:pt x="981951" y="336705"/>
                    <a:pt x="890976" y="433818"/>
                    <a:pt x="778751" y="433818"/>
                  </a:cubicBezTo>
                  <a:lnTo>
                    <a:pt x="203200" y="433818"/>
                  </a:lnTo>
                  <a:cubicBezTo>
                    <a:pt x="90976" y="433818"/>
                    <a:pt x="0" y="336705"/>
                    <a:pt x="0" y="216909"/>
                  </a:cubicBezTo>
                  <a:cubicBezTo>
                    <a:pt x="0" y="97114"/>
                    <a:pt x="90976" y="0"/>
                    <a:pt x="203200" y="0"/>
                  </a:cubicBezTo>
                  <a:close/>
                </a:path>
              </a:pathLst>
            </a:custGeom>
            <a:solidFill>
              <a:srgbClr val="000000"/>
            </a:solidFill>
          </p:spPr>
        </p:sp>
        <p:sp>
          <p:nvSpPr>
            <p:cNvPr name="TextBox 16" id="16"/>
            <p:cNvSpPr txBox="true"/>
            <p:nvPr/>
          </p:nvSpPr>
          <p:spPr>
            <a:xfrm>
              <a:off x="0" y="-47625"/>
              <a:ext cx="981951" cy="481443"/>
            </a:xfrm>
            <a:prstGeom prst="rect">
              <a:avLst/>
            </a:prstGeom>
          </p:spPr>
          <p:txBody>
            <a:bodyPr anchor="ctr" rtlCol="false" tIns="50800" lIns="50800" bIns="50800" rIns="50800"/>
            <a:lstStyle/>
            <a:p>
              <a:pPr algn="ctr">
                <a:lnSpc>
                  <a:spcPts val="4199"/>
                </a:lnSpc>
              </a:pPr>
              <a:r>
                <a:rPr lang="en-US" sz="2999" b="true">
                  <a:solidFill>
                    <a:srgbClr val="FFFFFF"/>
                  </a:solidFill>
                  <a:latin typeface="Canva Sans Bold"/>
                  <a:ea typeface="Canva Sans Bold"/>
                  <a:cs typeface="Canva Sans Bold"/>
                  <a:sym typeface="Canva Sans Bold"/>
                </a:rPr>
                <a:t>You</a:t>
              </a:r>
            </a:p>
            <a:p>
              <a:pPr algn="ctr">
                <a:lnSpc>
                  <a:spcPts val="4199"/>
                </a:lnSpc>
                <a:spcBef>
                  <a:spcPct val="0"/>
                </a:spcBef>
              </a:pPr>
              <a:r>
                <a:rPr lang="en-US" b="true" sz="2999">
                  <a:solidFill>
                    <a:srgbClr val="FFFFFF"/>
                  </a:solidFill>
                  <a:latin typeface="Canva Sans Bold"/>
                  <a:ea typeface="Canva Sans Bold"/>
                  <a:cs typeface="Canva Sans Bold"/>
                  <a:sym typeface="Canva Sans Bold"/>
                </a:rPr>
                <a:t>1</a:t>
              </a:r>
            </a:p>
          </p:txBody>
        </p:sp>
      </p:grpSp>
      <p:grpSp>
        <p:nvGrpSpPr>
          <p:cNvPr name="Group 17" id="17"/>
          <p:cNvGrpSpPr/>
          <p:nvPr/>
        </p:nvGrpSpPr>
        <p:grpSpPr>
          <a:xfrm rot="0">
            <a:off x="2023890" y="4247398"/>
            <a:ext cx="2138627" cy="1069314"/>
            <a:chOff x="0" y="0"/>
            <a:chExt cx="812800" cy="406400"/>
          </a:xfrm>
        </p:grpSpPr>
        <p:sp>
          <p:nvSpPr>
            <p:cNvPr name="Freeform 18" id="18"/>
            <p:cNvSpPr/>
            <p:nvPr/>
          </p:nvSpPr>
          <p:spPr>
            <a:xfrm flipH="false" flipV="false" rot="0">
              <a:off x="0" y="0"/>
              <a:ext cx="812800" cy="406400"/>
            </a:xfrm>
            <a:custGeom>
              <a:avLst/>
              <a:gdLst/>
              <a:ahLst/>
              <a:cxnLst/>
              <a:rect r="r" b="b" t="t" l="l"/>
              <a:pathLst>
                <a:path h="406400" w="812800">
                  <a:moveTo>
                    <a:pt x="609600" y="0"/>
                  </a:moveTo>
                  <a:cubicBezTo>
                    <a:pt x="721824" y="0"/>
                    <a:pt x="812800" y="90976"/>
                    <a:pt x="812800" y="203200"/>
                  </a:cubicBezTo>
                  <a:cubicBezTo>
                    <a:pt x="812800" y="315424"/>
                    <a:pt x="721824" y="406400"/>
                    <a:pt x="609600" y="406400"/>
                  </a:cubicBezTo>
                  <a:lnTo>
                    <a:pt x="203200" y="406400"/>
                  </a:lnTo>
                  <a:cubicBezTo>
                    <a:pt x="90976" y="406400"/>
                    <a:pt x="0" y="315424"/>
                    <a:pt x="0" y="203200"/>
                  </a:cubicBezTo>
                  <a:cubicBezTo>
                    <a:pt x="0" y="90976"/>
                    <a:pt x="90976" y="0"/>
                    <a:pt x="203200" y="0"/>
                  </a:cubicBezTo>
                  <a:close/>
                </a:path>
              </a:pathLst>
            </a:custGeom>
            <a:solidFill>
              <a:srgbClr val="000000"/>
            </a:solidFill>
          </p:spPr>
        </p:sp>
        <p:sp>
          <p:nvSpPr>
            <p:cNvPr name="TextBox 19" id="19"/>
            <p:cNvSpPr txBox="true"/>
            <p:nvPr/>
          </p:nvSpPr>
          <p:spPr>
            <a:xfrm>
              <a:off x="0" y="-57150"/>
              <a:ext cx="812800" cy="463550"/>
            </a:xfrm>
            <a:prstGeom prst="rect">
              <a:avLst/>
            </a:prstGeom>
          </p:spPr>
          <p:txBody>
            <a:bodyPr anchor="ctr" rtlCol="false" tIns="50800" lIns="50800" bIns="50800" rIns="50800"/>
            <a:lstStyle/>
            <a:p>
              <a:pPr algn="ctr">
                <a:lnSpc>
                  <a:spcPts val="3499"/>
                </a:lnSpc>
              </a:pPr>
              <a:r>
                <a:rPr lang="en-US" sz="2499" b="true">
                  <a:solidFill>
                    <a:srgbClr val="FFFFFF"/>
                  </a:solidFill>
                  <a:latin typeface="Arimo Bold"/>
                  <a:ea typeface="Arimo Bold"/>
                  <a:cs typeface="Arimo Bold"/>
                  <a:sym typeface="Arimo Bold"/>
                </a:rPr>
                <a:t>2</a:t>
              </a:r>
            </a:p>
            <a:p>
              <a:pPr algn="ctr">
                <a:lnSpc>
                  <a:spcPts val="3499"/>
                </a:lnSpc>
                <a:spcBef>
                  <a:spcPct val="0"/>
                </a:spcBef>
              </a:pPr>
              <a:r>
                <a:rPr lang="en-US" b="true" sz="2499">
                  <a:solidFill>
                    <a:srgbClr val="FFFFFF"/>
                  </a:solidFill>
                  <a:latin typeface="Arimo Bold"/>
                  <a:ea typeface="Arimo Bold"/>
                  <a:cs typeface="Arimo Bold"/>
                  <a:sym typeface="Arimo Bold"/>
                </a:rPr>
                <a:t>ID#</a:t>
              </a:r>
            </a:p>
          </p:txBody>
        </p:sp>
      </p:grpSp>
      <p:grpSp>
        <p:nvGrpSpPr>
          <p:cNvPr name="Group 20" id="20"/>
          <p:cNvGrpSpPr/>
          <p:nvPr/>
        </p:nvGrpSpPr>
        <p:grpSpPr>
          <a:xfrm rot="0">
            <a:off x="8062312" y="4256923"/>
            <a:ext cx="2138627" cy="1069314"/>
            <a:chOff x="0" y="0"/>
            <a:chExt cx="812800" cy="406400"/>
          </a:xfrm>
        </p:grpSpPr>
        <p:sp>
          <p:nvSpPr>
            <p:cNvPr name="Freeform 21" id="21"/>
            <p:cNvSpPr/>
            <p:nvPr/>
          </p:nvSpPr>
          <p:spPr>
            <a:xfrm flipH="false" flipV="false" rot="0">
              <a:off x="0" y="0"/>
              <a:ext cx="812800" cy="406400"/>
            </a:xfrm>
            <a:custGeom>
              <a:avLst/>
              <a:gdLst/>
              <a:ahLst/>
              <a:cxnLst/>
              <a:rect r="r" b="b" t="t" l="l"/>
              <a:pathLst>
                <a:path h="406400" w="812800">
                  <a:moveTo>
                    <a:pt x="609600" y="0"/>
                  </a:moveTo>
                  <a:cubicBezTo>
                    <a:pt x="721824" y="0"/>
                    <a:pt x="812800" y="90976"/>
                    <a:pt x="812800" y="203200"/>
                  </a:cubicBezTo>
                  <a:cubicBezTo>
                    <a:pt x="812800" y="315424"/>
                    <a:pt x="721824" y="406400"/>
                    <a:pt x="609600" y="406400"/>
                  </a:cubicBezTo>
                  <a:lnTo>
                    <a:pt x="203200" y="406400"/>
                  </a:lnTo>
                  <a:cubicBezTo>
                    <a:pt x="90976" y="406400"/>
                    <a:pt x="0" y="315424"/>
                    <a:pt x="0" y="203200"/>
                  </a:cubicBezTo>
                  <a:cubicBezTo>
                    <a:pt x="0" y="90976"/>
                    <a:pt x="90976" y="0"/>
                    <a:pt x="203200" y="0"/>
                  </a:cubicBezTo>
                  <a:close/>
                </a:path>
              </a:pathLst>
            </a:custGeom>
            <a:solidFill>
              <a:srgbClr val="000000"/>
            </a:solidFill>
          </p:spPr>
        </p:sp>
        <p:sp>
          <p:nvSpPr>
            <p:cNvPr name="TextBox 22" id="22"/>
            <p:cNvSpPr txBox="true"/>
            <p:nvPr/>
          </p:nvSpPr>
          <p:spPr>
            <a:xfrm>
              <a:off x="0" y="-57150"/>
              <a:ext cx="812800" cy="463550"/>
            </a:xfrm>
            <a:prstGeom prst="rect">
              <a:avLst/>
            </a:prstGeom>
          </p:spPr>
          <p:txBody>
            <a:bodyPr anchor="ctr" rtlCol="false" tIns="50800" lIns="50800" bIns="50800" rIns="50800"/>
            <a:lstStyle/>
            <a:p>
              <a:pPr algn="ctr">
                <a:lnSpc>
                  <a:spcPts val="3499"/>
                </a:lnSpc>
              </a:pPr>
              <a:r>
                <a:rPr lang="en-US" sz="2499" b="true">
                  <a:solidFill>
                    <a:srgbClr val="FFFFFF"/>
                  </a:solidFill>
                  <a:latin typeface="Arimo Bold"/>
                  <a:ea typeface="Arimo Bold"/>
                  <a:cs typeface="Arimo Bold"/>
                  <a:sym typeface="Arimo Bold"/>
                </a:rPr>
                <a:t>3</a:t>
              </a:r>
            </a:p>
            <a:p>
              <a:pPr algn="ctr">
                <a:lnSpc>
                  <a:spcPts val="3499"/>
                </a:lnSpc>
                <a:spcBef>
                  <a:spcPct val="0"/>
                </a:spcBef>
              </a:pPr>
              <a:r>
                <a:rPr lang="en-US" b="true" sz="2499">
                  <a:solidFill>
                    <a:srgbClr val="FFFFFF"/>
                  </a:solidFill>
                  <a:latin typeface="Arimo Bold"/>
                  <a:ea typeface="Arimo Bold"/>
                  <a:cs typeface="Arimo Bold"/>
                  <a:sym typeface="Arimo Bold"/>
                </a:rPr>
                <a:t>ID#</a:t>
              </a:r>
            </a:p>
          </p:txBody>
        </p:sp>
      </p:grpSp>
      <p:grpSp>
        <p:nvGrpSpPr>
          <p:cNvPr name="Group 23" id="23"/>
          <p:cNvGrpSpPr/>
          <p:nvPr/>
        </p:nvGrpSpPr>
        <p:grpSpPr>
          <a:xfrm rot="0">
            <a:off x="14042029" y="4247398"/>
            <a:ext cx="2138627" cy="1069314"/>
            <a:chOff x="0" y="0"/>
            <a:chExt cx="812800" cy="406400"/>
          </a:xfrm>
        </p:grpSpPr>
        <p:sp>
          <p:nvSpPr>
            <p:cNvPr name="Freeform 24" id="24"/>
            <p:cNvSpPr/>
            <p:nvPr/>
          </p:nvSpPr>
          <p:spPr>
            <a:xfrm flipH="false" flipV="false" rot="0">
              <a:off x="0" y="0"/>
              <a:ext cx="812800" cy="406400"/>
            </a:xfrm>
            <a:custGeom>
              <a:avLst/>
              <a:gdLst/>
              <a:ahLst/>
              <a:cxnLst/>
              <a:rect r="r" b="b" t="t" l="l"/>
              <a:pathLst>
                <a:path h="406400" w="812800">
                  <a:moveTo>
                    <a:pt x="609600" y="0"/>
                  </a:moveTo>
                  <a:cubicBezTo>
                    <a:pt x="721824" y="0"/>
                    <a:pt x="812800" y="90976"/>
                    <a:pt x="812800" y="203200"/>
                  </a:cubicBezTo>
                  <a:cubicBezTo>
                    <a:pt x="812800" y="315424"/>
                    <a:pt x="721824" y="406400"/>
                    <a:pt x="609600" y="406400"/>
                  </a:cubicBezTo>
                  <a:lnTo>
                    <a:pt x="203200" y="406400"/>
                  </a:lnTo>
                  <a:cubicBezTo>
                    <a:pt x="90976" y="406400"/>
                    <a:pt x="0" y="315424"/>
                    <a:pt x="0" y="203200"/>
                  </a:cubicBezTo>
                  <a:cubicBezTo>
                    <a:pt x="0" y="90976"/>
                    <a:pt x="90976" y="0"/>
                    <a:pt x="203200" y="0"/>
                  </a:cubicBezTo>
                  <a:close/>
                </a:path>
              </a:pathLst>
            </a:custGeom>
            <a:solidFill>
              <a:srgbClr val="000000"/>
            </a:solidFill>
          </p:spPr>
        </p:sp>
        <p:sp>
          <p:nvSpPr>
            <p:cNvPr name="TextBox 25" id="25"/>
            <p:cNvSpPr txBox="true"/>
            <p:nvPr/>
          </p:nvSpPr>
          <p:spPr>
            <a:xfrm>
              <a:off x="0" y="-57150"/>
              <a:ext cx="812800" cy="463550"/>
            </a:xfrm>
            <a:prstGeom prst="rect">
              <a:avLst/>
            </a:prstGeom>
          </p:spPr>
          <p:txBody>
            <a:bodyPr anchor="ctr" rtlCol="false" tIns="50800" lIns="50800" bIns="50800" rIns="50800"/>
            <a:lstStyle/>
            <a:p>
              <a:pPr algn="ctr">
                <a:lnSpc>
                  <a:spcPts val="3499"/>
                </a:lnSpc>
              </a:pPr>
              <a:r>
                <a:rPr lang="en-US" sz="2499" b="true">
                  <a:solidFill>
                    <a:srgbClr val="FFFFFF"/>
                  </a:solidFill>
                  <a:latin typeface="Arimo Bold"/>
                  <a:ea typeface="Arimo Bold"/>
                  <a:cs typeface="Arimo Bold"/>
                  <a:sym typeface="Arimo Bold"/>
                </a:rPr>
                <a:t>4</a:t>
              </a:r>
            </a:p>
            <a:p>
              <a:pPr algn="ctr">
                <a:lnSpc>
                  <a:spcPts val="3499"/>
                </a:lnSpc>
                <a:spcBef>
                  <a:spcPct val="0"/>
                </a:spcBef>
              </a:pPr>
              <a:r>
                <a:rPr lang="en-US" b="true" sz="2499">
                  <a:solidFill>
                    <a:srgbClr val="FFFFFF"/>
                  </a:solidFill>
                  <a:latin typeface="Arimo Bold"/>
                  <a:ea typeface="Arimo Bold"/>
                  <a:cs typeface="Arimo Bold"/>
                  <a:sym typeface="Arimo Bold"/>
                </a:rPr>
                <a:t>ID#</a:t>
              </a:r>
            </a:p>
          </p:txBody>
        </p:sp>
      </p:grpSp>
      <p:sp>
        <p:nvSpPr>
          <p:cNvPr name="Freeform 26" id="26"/>
          <p:cNvSpPr/>
          <p:nvPr/>
        </p:nvSpPr>
        <p:spPr>
          <a:xfrm flipH="false" flipV="false" rot="-5400000">
            <a:off x="8152416" y="-1038469"/>
            <a:ext cx="1637244" cy="16372435"/>
          </a:xfrm>
          <a:custGeom>
            <a:avLst/>
            <a:gdLst/>
            <a:ahLst/>
            <a:cxnLst/>
            <a:rect r="r" b="b" t="t" l="l"/>
            <a:pathLst>
              <a:path h="16372435" w="1637244">
                <a:moveTo>
                  <a:pt x="0" y="0"/>
                </a:moveTo>
                <a:lnTo>
                  <a:pt x="1637243" y="0"/>
                </a:lnTo>
                <a:lnTo>
                  <a:pt x="1637243" y="16372436"/>
                </a:lnTo>
                <a:lnTo>
                  <a:pt x="0" y="16372436"/>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grpSp>
        <p:nvGrpSpPr>
          <p:cNvPr name="Group 27" id="27"/>
          <p:cNvGrpSpPr/>
          <p:nvPr/>
        </p:nvGrpSpPr>
        <p:grpSpPr>
          <a:xfrm rot="0">
            <a:off x="2185875" y="5988442"/>
            <a:ext cx="1887866" cy="1013382"/>
            <a:chOff x="0" y="0"/>
            <a:chExt cx="497216" cy="266899"/>
          </a:xfrm>
        </p:grpSpPr>
        <p:sp>
          <p:nvSpPr>
            <p:cNvPr name="Freeform 28" id="28"/>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29" id="29"/>
            <p:cNvSpPr txBox="true"/>
            <p:nvPr/>
          </p:nvSpPr>
          <p:spPr>
            <a:xfrm>
              <a:off x="0" y="-47625"/>
              <a:ext cx="497216" cy="314524"/>
            </a:xfrm>
            <a:prstGeom prst="rect">
              <a:avLst/>
            </a:prstGeom>
          </p:spPr>
          <p:txBody>
            <a:bodyPr anchor="ctr" rtlCol="false" tIns="50800" lIns="50800" bIns="50800" rIns="50800"/>
            <a:lstStyle/>
            <a:p>
              <a:pPr algn="ctr">
                <a:lnSpc>
                  <a:spcPts val="3499"/>
                </a:lnSpc>
              </a:pPr>
              <a:r>
                <a:rPr lang="en-US" b="true" sz="2499">
                  <a:solidFill>
                    <a:srgbClr val="FFFFFF"/>
                  </a:solidFill>
                  <a:latin typeface="Canva Sans Bold"/>
                  <a:ea typeface="Canva Sans Bold"/>
                  <a:cs typeface="Canva Sans Bold"/>
                  <a:sym typeface="Canva Sans Bold"/>
                </a:rPr>
                <a:t>ID#</a:t>
              </a:r>
            </a:p>
          </p:txBody>
        </p:sp>
      </p:grpSp>
      <p:grpSp>
        <p:nvGrpSpPr>
          <p:cNvPr name="Group 30" id="30"/>
          <p:cNvGrpSpPr/>
          <p:nvPr/>
        </p:nvGrpSpPr>
        <p:grpSpPr>
          <a:xfrm rot="0">
            <a:off x="4154129" y="5988442"/>
            <a:ext cx="1887866" cy="1013382"/>
            <a:chOff x="0" y="0"/>
            <a:chExt cx="497216" cy="266899"/>
          </a:xfrm>
        </p:grpSpPr>
        <p:sp>
          <p:nvSpPr>
            <p:cNvPr name="Freeform 31" id="31"/>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32" id="32"/>
            <p:cNvSpPr txBox="true"/>
            <p:nvPr/>
          </p:nvSpPr>
          <p:spPr>
            <a:xfrm>
              <a:off x="0" y="-47625"/>
              <a:ext cx="497216" cy="314524"/>
            </a:xfrm>
            <a:prstGeom prst="rect">
              <a:avLst/>
            </a:prstGeom>
          </p:spPr>
          <p:txBody>
            <a:bodyPr anchor="ctr" rtlCol="false" tIns="50800" lIns="50800" bIns="50800" rIns="50800"/>
            <a:lstStyle/>
            <a:p>
              <a:pPr algn="ctr">
                <a:lnSpc>
                  <a:spcPts val="3499"/>
                </a:lnSpc>
              </a:pPr>
              <a:r>
                <a:rPr lang="en-US" b="true" sz="2499">
                  <a:solidFill>
                    <a:srgbClr val="FFFFFF"/>
                  </a:solidFill>
                  <a:latin typeface="Canva Sans Bold"/>
                  <a:ea typeface="Canva Sans Bold"/>
                  <a:cs typeface="Canva Sans Bold"/>
                  <a:sym typeface="Canva Sans Bold"/>
                </a:rPr>
                <a:t>ID#</a:t>
              </a:r>
            </a:p>
          </p:txBody>
        </p:sp>
      </p:grpSp>
      <p:grpSp>
        <p:nvGrpSpPr>
          <p:cNvPr name="Group 33" id="33"/>
          <p:cNvGrpSpPr/>
          <p:nvPr/>
        </p:nvGrpSpPr>
        <p:grpSpPr>
          <a:xfrm rot="0">
            <a:off x="193234" y="5988442"/>
            <a:ext cx="1887866" cy="1013382"/>
            <a:chOff x="0" y="0"/>
            <a:chExt cx="497216" cy="266899"/>
          </a:xfrm>
        </p:grpSpPr>
        <p:sp>
          <p:nvSpPr>
            <p:cNvPr name="Freeform 34" id="34"/>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35" id="35"/>
            <p:cNvSpPr txBox="true"/>
            <p:nvPr/>
          </p:nvSpPr>
          <p:spPr>
            <a:xfrm>
              <a:off x="0" y="-47625"/>
              <a:ext cx="497216" cy="314524"/>
            </a:xfrm>
            <a:prstGeom prst="rect">
              <a:avLst/>
            </a:prstGeom>
          </p:spPr>
          <p:txBody>
            <a:bodyPr anchor="ctr" rtlCol="false" tIns="50800" lIns="50800" bIns="50800" rIns="50800"/>
            <a:lstStyle/>
            <a:p>
              <a:pPr algn="ctr">
                <a:lnSpc>
                  <a:spcPts val="3499"/>
                </a:lnSpc>
              </a:pPr>
              <a:r>
                <a:rPr lang="en-US" b="true" sz="2499">
                  <a:solidFill>
                    <a:srgbClr val="FFFFFF"/>
                  </a:solidFill>
                  <a:latin typeface="Canva Sans Bold"/>
                  <a:ea typeface="Canva Sans Bold"/>
                  <a:cs typeface="Canva Sans Bold"/>
                  <a:sym typeface="Canva Sans Bold"/>
                </a:rPr>
                <a:t>ID#</a:t>
              </a:r>
            </a:p>
          </p:txBody>
        </p:sp>
      </p:grpSp>
      <p:grpSp>
        <p:nvGrpSpPr>
          <p:cNvPr name="Group 36" id="36"/>
          <p:cNvGrpSpPr/>
          <p:nvPr/>
        </p:nvGrpSpPr>
        <p:grpSpPr>
          <a:xfrm rot="0">
            <a:off x="14245068" y="5988442"/>
            <a:ext cx="1887866" cy="1013382"/>
            <a:chOff x="0" y="0"/>
            <a:chExt cx="497216" cy="266899"/>
          </a:xfrm>
        </p:grpSpPr>
        <p:sp>
          <p:nvSpPr>
            <p:cNvPr name="Freeform 37" id="37"/>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38" id="38"/>
            <p:cNvSpPr txBox="true"/>
            <p:nvPr/>
          </p:nvSpPr>
          <p:spPr>
            <a:xfrm>
              <a:off x="0" y="-47625"/>
              <a:ext cx="497216" cy="314524"/>
            </a:xfrm>
            <a:prstGeom prst="rect">
              <a:avLst/>
            </a:prstGeom>
          </p:spPr>
          <p:txBody>
            <a:bodyPr anchor="ctr" rtlCol="false" tIns="50800" lIns="50800" bIns="50800" rIns="50800"/>
            <a:lstStyle/>
            <a:p>
              <a:pPr algn="ctr">
                <a:lnSpc>
                  <a:spcPts val="3499"/>
                </a:lnSpc>
              </a:pPr>
              <a:r>
                <a:rPr lang="en-US" b="true" sz="2499">
                  <a:solidFill>
                    <a:srgbClr val="FFFFFF"/>
                  </a:solidFill>
                  <a:latin typeface="Canva Sans Bold"/>
                  <a:ea typeface="Canva Sans Bold"/>
                  <a:cs typeface="Canva Sans Bold"/>
                  <a:sym typeface="Canva Sans Bold"/>
                </a:rPr>
                <a:t>ID#</a:t>
              </a:r>
            </a:p>
          </p:txBody>
        </p:sp>
      </p:grpSp>
      <p:grpSp>
        <p:nvGrpSpPr>
          <p:cNvPr name="Group 39" id="39"/>
          <p:cNvGrpSpPr/>
          <p:nvPr/>
        </p:nvGrpSpPr>
        <p:grpSpPr>
          <a:xfrm rot="0">
            <a:off x="16213322" y="5988442"/>
            <a:ext cx="1887866" cy="1013382"/>
            <a:chOff x="0" y="0"/>
            <a:chExt cx="497216" cy="266899"/>
          </a:xfrm>
        </p:grpSpPr>
        <p:sp>
          <p:nvSpPr>
            <p:cNvPr name="Freeform 40" id="40"/>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41" id="41"/>
            <p:cNvSpPr txBox="true"/>
            <p:nvPr/>
          </p:nvSpPr>
          <p:spPr>
            <a:xfrm>
              <a:off x="0" y="-47625"/>
              <a:ext cx="497216" cy="314524"/>
            </a:xfrm>
            <a:prstGeom prst="rect">
              <a:avLst/>
            </a:prstGeom>
          </p:spPr>
          <p:txBody>
            <a:bodyPr anchor="ctr" rtlCol="false" tIns="50800" lIns="50800" bIns="50800" rIns="50800"/>
            <a:lstStyle/>
            <a:p>
              <a:pPr algn="ctr">
                <a:lnSpc>
                  <a:spcPts val="3499"/>
                </a:lnSpc>
              </a:pPr>
              <a:r>
                <a:rPr lang="en-US" b="true" sz="2499">
                  <a:solidFill>
                    <a:srgbClr val="FFFFFF"/>
                  </a:solidFill>
                  <a:latin typeface="Canva Sans Bold"/>
                  <a:ea typeface="Canva Sans Bold"/>
                  <a:cs typeface="Canva Sans Bold"/>
                  <a:sym typeface="Canva Sans Bold"/>
                </a:rPr>
                <a:t>ID#</a:t>
              </a:r>
            </a:p>
          </p:txBody>
        </p:sp>
      </p:grpSp>
      <p:grpSp>
        <p:nvGrpSpPr>
          <p:cNvPr name="Group 42" id="42"/>
          <p:cNvGrpSpPr/>
          <p:nvPr/>
        </p:nvGrpSpPr>
        <p:grpSpPr>
          <a:xfrm rot="0">
            <a:off x="12305389" y="5988442"/>
            <a:ext cx="1887866" cy="1013382"/>
            <a:chOff x="0" y="0"/>
            <a:chExt cx="497216" cy="266899"/>
          </a:xfrm>
        </p:grpSpPr>
        <p:sp>
          <p:nvSpPr>
            <p:cNvPr name="Freeform 43" id="43"/>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44" id="44"/>
            <p:cNvSpPr txBox="true"/>
            <p:nvPr/>
          </p:nvSpPr>
          <p:spPr>
            <a:xfrm>
              <a:off x="0" y="-47625"/>
              <a:ext cx="497216" cy="314524"/>
            </a:xfrm>
            <a:prstGeom prst="rect">
              <a:avLst/>
            </a:prstGeom>
          </p:spPr>
          <p:txBody>
            <a:bodyPr anchor="ctr" rtlCol="false" tIns="50800" lIns="50800" bIns="50800" rIns="50800"/>
            <a:lstStyle/>
            <a:p>
              <a:pPr algn="ctr">
                <a:lnSpc>
                  <a:spcPts val="3499"/>
                </a:lnSpc>
              </a:pPr>
              <a:r>
                <a:rPr lang="en-US" b="true" sz="2499">
                  <a:solidFill>
                    <a:srgbClr val="FFFFFF"/>
                  </a:solidFill>
                  <a:latin typeface="Canva Sans Bold"/>
                  <a:ea typeface="Canva Sans Bold"/>
                  <a:cs typeface="Canva Sans Bold"/>
                  <a:sym typeface="Canva Sans Bold"/>
                </a:rPr>
                <a:t>ID#</a:t>
              </a:r>
            </a:p>
          </p:txBody>
        </p:sp>
      </p:grpSp>
      <p:grpSp>
        <p:nvGrpSpPr>
          <p:cNvPr name="Group 45" id="45"/>
          <p:cNvGrpSpPr/>
          <p:nvPr/>
        </p:nvGrpSpPr>
        <p:grpSpPr>
          <a:xfrm rot="0">
            <a:off x="8278844" y="5988442"/>
            <a:ext cx="1887866" cy="1013382"/>
            <a:chOff x="0" y="0"/>
            <a:chExt cx="497216" cy="266899"/>
          </a:xfrm>
        </p:grpSpPr>
        <p:sp>
          <p:nvSpPr>
            <p:cNvPr name="Freeform 46" id="46"/>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97B2"/>
            </a:solidFill>
          </p:spPr>
        </p:sp>
        <p:sp>
          <p:nvSpPr>
            <p:cNvPr name="TextBox 47" id="47"/>
            <p:cNvSpPr txBox="true"/>
            <p:nvPr/>
          </p:nvSpPr>
          <p:spPr>
            <a:xfrm>
              <a:off x="0" y="-47625"/>
              <a:ext cx="497216" cy="314524"/>
            </a:xfrm>
            <a:prstGeom prst="rect">
              <a:avLst/>
            </a:prstGeom>
          </p:spPr>
          <p:txBody>
            <a:bodyPr anchor="ctr" rtlCol="false" tIns="50800" lIns="50800" bIns="50800" rIns="50800"/>
            <a:lstStyle/>
            <a:p>
              <a:pPr algn="ctr">
                <a:lnSpc>
                  <a:spcPts val="3499"/>
                </a:lnSpc>
              </a:pPr>
              <a:r>
                <a:rPr lang="en-US" b="true" sz="2499">
                  <a:solidFill>
                    <a:srgbClr val="FFFFFF"/>
                  </a:solidFill>
                  <a:latin typeface="Canva Sans Bold"/>
                  <a:ea typeface="Canva Sans Bold"/>
                  <a:cs typeface="Canva Sans Bold"/>
                  <a:sym typeface="Canva Sans Bold"/>
                </a:rPr>
                <a:t>ID#</a:t>
              </a:r>
            </a:p>
          </p:txBody>
        </p:sp>
      </p:grpSp>
      <p:grpSp>
        <p:nvGrpSpPr>
          <p:cNvPr name="Group 48" id="48"/>
          <p:cNvGrpSpPr/>
          <p:nvPr/>
        </p:nvGrpSpPr>
        <p:grpSpPr>
          <a:xfrm rot="0">
            <a:off x="10247098" y="5988442"/>
            <a:ext cx="1887866" cy="1013382"/>
            <a:chOff x="0" y="0"/>
            <a:chExt cx="497216" cy="266899"/>
          </a:xfrm>
        </p:grpSpPr>
        <p:sp>
          <p:nvSpPr>
            <p:cNvPr name="Freeform 49" id="49"/>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97B2"/>
            </a:solidFill>
          </p:spPr>
        </p:sp>
        <p:sp>
          <p:nvSpPr>
            <p:cNvPr name="TextBox 50" id="50"/>
            <p:cNvSpPr txBox="true"/>
            <p:nvPr/>
          </p:nvSpPr>
          <p:spPr>
            <a:xfrm>
              <a:off x="0" y="-47625"/>
              <a:ext cx="497216" cy="314524"/>
            </a:xfrm>
            <a:prstGeom prst="rect">
              <a:avLst/>
            </a:prstGeom>
          </p:spPr>
          <p:txBody>
            <a:bodyPr anchor="ctr" rtlCol="false" tIns="50800" lIns="50800" bIns="50800" rIns="50800"/>
            <a:lstStyle/>
            <a:p>
              <a:pPr algn="ctr">
                <a:lnSpc>
                  <a:spcPts val="3499"/>
                </a:lnSpc>
              </a:pPr>
              <a:r>
                <a:rPr lang="en-US" b="true" sz="2499">
                  <a:solidFill>
                    <a:srgbClr val="FFFFFF"/>
                  </a:solidFill>
                  <a:latin typeface="Canva Sans Bold"/>
                  <a:ea typeface="Canva Sans Bold"/>
                  <a:cs typeface="Canva Sans Bold"/>
                  <a:sym typeface="Canva Sans Bold"/>
                </a:rPr>
                <a:t>ID#</a:t>
              </a:r>
            </a:p>
          </p:txBody>
        </p:sp>
      </p:grpSp>
      <p:grpSp>
        <p:nvGrpSpPr>
          <p:cNvPr name="Group 51" id="51"/>
          <p:cNvGrpSpPr/>
          <p:nvPr/>
        </p:nvGrpSpPr>
        <p:grpSpPr>
          <a:xfrm rot="0">
            <a:off x="6298145" y="5988442"/>
            <a:ext cx="1887866" cy="1013382"/>
            <a:chOff x="0" y="0"/>
            <a:chExt cx="497216" cy="266899"/>
          </a:xfrm>
        </p:grpSpPr>
        <p:sp>
          <p:nvSpPr>
            <p:cNvPr name="Freeform 52" id="52"/>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97B2"/>
            </a:solidFill>
          </p:spPr>
        </p:sp>
        <p:sp>
          <p:nvSpPr>
            <p:cNvPr name="TextBox 53" id="53"/>
            <p:cNvSpPr txBox="true"/>
            <p:nvPr/>
          </p:nvSpPr>
          <p:spPr>
            <a:xfrm>
              <a:off x="0" y="-47625"/>
              <a:ext cx="497216" cy="314524"/>
            </a:xfrm>
            <a:prstGeom prst="rect">
              <a:avLst/>
            </a:prstGeom>
          </p:spPr>
          <p:txBody>
            <a:bodyPr anchor="ctr" rtlCol="false" tIns="50800" lIns="50800" bIns="50800" rIns="50800"/>
            <a:lstStyle/>
            <a:p>
              <a:pPr algn="ctr">
                <a:lnSpc>
                  <a:spcPts val="3499"/>
                </a:lnSpc>
              </a:pPr>
              <a:r>
                <a:rPr lang="en-US" b="true" sz="2499">
                  <a:solidFill>
                    <a:srgbClr val="FFFFFF"/>
                  </a:solidFill>
                  <a:latin typeface="Canva Sans Bold"/>
                  <a:ea typeface="Canva Sans Bold"/>
                  <a:cs typeface="Canva Sans Bold"/>
                  <a:sym typeface="Canva Sans Bold"/>
                </a:rPr>
                <a:t>ID#</a:t>
              </a:r>
            </a:p>
          </p:txBody>
        </p:sp>
      </p:grpSp>
      <p:sp>
        <p:nvSpPr>
          <p:cNvPr name="Freeform 54" id="54"/>
          <p:cNvSpPr/>
          <p:nvPr/>
        </p:nvSpPr>
        <p:spPr>
          <a:xfrm flipH="false" flipV="false" rot="6968323">
            <a:off x="4737943" y="2799241"/>
            <a:ext cx="2782957" cy="2782957"/>
          </a:xfrm>
          <a:custGeom>
            <a:avLst/>
            <a:gdLst/>
            <a:ahLst/>
            <a:cxnLst/>
            <a:rect r="r" b="b" t="t" l="l"/>
            <a:pathLst>
              <a:path h="2782957" w="2782957">
                <a:moveTo>
                  <a:pt x="0" y="0"/>
                </a:moveTo>
                <a:lnTo>
                  <a:pt x="2782957" y="0"/>
                </a:lnTo>
                <a:lnTo>
                  <a:pt x="2782957" y="2782957"/>
                </a:lnTo>
                <a:lnTo>
                  <a:pt x="0" y="2782957"/>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55" id="55"/>
          <p:cNvSpPr txBox="true"/>
          <p:nvPr/>
        </p:nvSpPr>
        <p:spPr>
          <a:xfrm rot="0">
            <a:off x="11002856" y="2346154"/>
            <a:ext cx="5177801" cy="1815990"/>
          </a:xfrm>
          <a:prstGeom prst="rect">
            <a:avLst/>
          </a:prstGeom>
        </p:spPr>
        <p:txBody>
          <a:bodyPr anchor="t" rtlCol="false" tIns="0" lIns="0" bIns="0" rIns="0">
            <a:spAutoFit/>
          </a:bodyPr>
          <a:lstStyle/>
          <a:p>
            <a:pPr algn="r">
              <a:lnSpc>
                <a:spcPts val="2875"/>
              </a:lnSpc>
            </a:pPr>
            <a:r>
              <a:rPr lang="en-US" sz="2500">
                <a:solidFill>
                  <a:srgbClr val="000000"/>
                </a:solidFill>
                <a:latin typeface="League Spartan"/>
                <a:ea typeface="League Spartan"/>
                <a:cs typeface="League Spartan"/>
                <a:sym typeface="League Spartan"/>
              </a:rPr>
              <a:t>You will need 4 DIFFERENT PHONE NUMBERS &amp; 4 EMAILS to do this. You can use </a:t>
            </a:r>
          </a:p>
          <a:p>
            <a:pPr algn="r">
              <a:lnSpc>
                <a:spcPts val="2875"/>
              </a:lnSpc>
            </a:pPr>
            <a:r>
              <a:rPr lang="en-US" sz="2500">
                <a:solidFill>
                  <a:srgbClr val="000000"/>
                </a:solidFill>
                <a:latin typeface="League Spartan"/>
                <a:ea typeface="League Spartan"/>
                <a:cs typeface="League Spartan"/>
                <a:sym typeface="League Spartan"/>
              </a:rPr>
              <a:t>google numbers and </a:t>
            </a:r>
          </a:p>
          <a:p>
            <a:pPr algn="r">
              <a:lnSpc>
                <a:spcPts val="2875"/>
              </a:lnSpc>
            </a:pPr>
            <a:r>
              <a:rPr lang="en-US" sz="2500">
                <a:solidFill>
                  <a:srgbClr val="000000"/>
                </a:solidFill>
                <a:latin typeface="League Spartan"/>
                <a:ea typeface="League Spartan"/>
                <a:cs typeface="League Spartan"/>
                <a:sym typeface="League Spartan"/>
              </a:rPr>
              <a:t>voip’s if needed.</a:t>
            </a:r>
          </a:p>
        </p:txBody>
      </p:sp>
      <p:sp>
        <p:nvSpPr>
          <p:cNvPr name="Freeform 56" id="56"/>
          <p:cNvSpPr/>
          <p:nvPr/>
        </p:nvSpPr>
        <p:spPr>
          <a:xfrm flipH="false" flipV="false" rot="-1556920">
            <a:off x="10674716" y="2701517"/>
            <a:ext cx="2778919" cy="2778919"/>
          </a:xfrm>
          <a:custGeom>
            <a:avLst/>
            <a:gdLst/>
            <a:ahLst/>
            <a:cxnLst/>
            <a:rect r="r" b="b" t="t" l="l"/>
            <a:pathLst>
              <a:path h="2778919" w="2778919">
                <a:moveTo>
                  <a:pt x="0" y="0"/>
                </a:moveTo>
                <a:lnTo>
                  <a:pt x="2778919" y="0"/>
                </a:lnTo>
                <a:lnTo>
                  <a:pt x="2778919" y="2778919"/>
                </a:lnTo>
                <a:lnTo>
                  <a:pt x="0" y="2778919"/>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57" id="57"/>
          <p:cNvSpPr/>
          <p:nvPr/>
        </p:nvSpPr>
        <p:spPr>
          <a:xfrm flipH="false" flipV="false" rot="-264572">
            <a:off x="10028584" y="4866021"/>
            <a:ext cx="1121011" cy="1121011"/>
          </a:xfrm>
          <a:custGeom>
            <a:avLst/>
            <a:gdLst/>
            <a:ahLst/>
            <a:cxnLst/>
            <a:rect r="r" b="b" t="t" l="l"/>
            <a:pathLst>
              <a:path h="1121011" w="1121011">
                <a:moveTo>
                  <a:pt x="0" y="0"/>
                </a:moveTo>
                <a:lnTo>
                  <a:pt x="1121011" y="0"/>
                </a:lnTo>
                <a:lnTo>
                  <a:pt x="1121011" y="1121012"/>
                </a:lnTo>
                <a:lnTo>
                  <a:pt x="0" y="112101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58" id="58"/>
          <p:cNvSpPr/>
          <p:nvPr/>
        </p:nvSpPr>
        <p:spPr>
          <a:xfrm flipH="false" flipV="false" rot="1840351">
            <a:off x="10865665" y="7753522"/>
            <a:ext cx="677411" cy="510478"/>
          </a:xfrm>
          <a:custGeom>
            <a:avLst/>
            <a:gdLst/>
            <a:ahLst/>
            <a:cxnLst/>
            <a:rect r="r" b="b" t="t" l="l"/>
            <a:pathLst>
              <a:path h="510478" w="677411">
                <a:moveTo>
                  <a:pt x="0" y="0"/>
                </a:moveTo>
                <a:lnTo>
                  <a:pt x="677411" y="0"/>
                </a:lnTo>
                <a:lnTo>
                  <a:pt x="677411" y="510477"/>
                </a:lnTo>
                <a:lnTo>
                  <a:pt x="0" y="510477"/>
                </a:lnTo>
                <a:lnTo>
                  <a:pt x="0" y="0"/>
                </a:lnTo>
                <a:close/>
              </a:path>
            </a:pathLst>
          </a:custGeom>
          <a:blipFill>
            <a:blip r:embed="rId8"/>
            <a:stretch>
              <a:fillRect l="0" t="0" r="0" b="0"/>
            </a:stretch>
          </a:blipFill>
        </p:spPr>
      </p:sp>
      <p:sp>
        <p:nvSpPr>
          <p:cNvPr name="TextBox 59" id="59"/>
          <p:cNvSpPr txBox="true"/>
          <p:nvPr/>
        </p:nvSpPr>
        <p:spPr>
          <a:xfrm rot="0">
            <a:off x="193234" y="133967"/>
            <a:ext cx="17907954" cy="887117"/>
          </a:xfrm>
          <a:prstGeom prst="rect">
            <a:avLst/>
          </a:prstGeom>
        </p:spPr>
        <p:txBody>
          <a:bodyPr anchor="t" rtlCol="false" tIns="0" lIns="0" bIns="0" rIns="0">
            <a:spAutoFit/>
          </a:bodyPr>
          <a:lstStyle/>
          <a:p>
            <a:pPr algn="ctr">
              <a:lnSpc>
                <a:spcPts val="7279"/>
              </a:lnSpc>
            </a:pPr>
            <a:r>
              <a:rPr lang="en-US" sz="5199">
                <a:solidFill>
                  <a:srgbClr val="001CAC"/>
                </a:solidFill>
                <a:latin typeface="League Spartan"/>
                <a:ea typeface="League Spartan"/>
                <a:cs typeface="League Spartan"/>
                <a:sym typeface="League Spartan"/>
              </a:rPr>
              <a:t>AURUM 10X TEAM “FINAL FOUR” STRATEGY</a:t>
            </a:r>
          </a:p>
        </p:txBody>
      </p:sp>
      <p:sp>
        <p:nvSpPr>
          <p:cNvPr name="TextBox 60" id="60"/>
          <p:cNvSpPr txBox="true"/>
          <p:nvPr/>
        </p:nvSpPr>
        <p:spPr>
          <a:xfrm rot="0">
            <a:off x="1797124" y="8583469"/>
            <a:ext cx="16173515" cy="1446151"/>
          </a:xfrm>
          <a:prstGeom prst="rect">
            <a:avLst/>
          </a:prstGeom>
        </p:spPr>
        <p:txBody>
          <a:bodyPr anchor="t" rtlCol="false" tIns="0" lIns="0" bIns="0" rIns="0">
            <a:spAutoFit/>
          </a:bodyPr>
          <a:lstStyle/>
          <a:p>
            <a:pPr algn="l">
              <a:lnSpc>
                <a:spcPts val="2323"/>
              </a:lnSpc>
            </a:pPr>
            <a:r>
              <a:rPr lang="en-US" sz="2300">
                <a:solidFill>
                  <a:srgbClr val="000000"/>
                </a:solidFill>
                <a:latin typeface="League Spartan"/>
                <a:ea typeface="League Spartan"/>
                <a:cs typeface="League Spartan"/>
                <a:sym typeface="League Spartan"/>
              </a:rPr>
              <a:t>With</a:t>
            </a:r>
            <a:r>
              <a:rPr lang="en-US" sz="2300">
                <a:solidFill>
                  <a:srgbClr val="000000"/>
                </a:solidFill>
                <a:latin typeface="League Spartan"/>
                <a:ea typeface="League Spartan"/>
                <a:cs typeface="League Spartan"/>
                <a:sym typeface="League Spartan"/>
              </a:rPr>
              <a:t> THREE organically growing legs, chances of getting to the top of this complan increase exponentially. Place everyone you introduce under your 3 family members positions. With the help of your team, fill your first 39 positions under your 3 as quicklly as possible. DO NOT GO WIDE. The following pages will help you track your team. The ID#’s of your team members that are above the empty position on your chart is what you will be giving to your personal recruits and where you need to position the next person you introduce. </a:t>
            </a:r>
          </a:p>
        </p:txBody>
      </p:sp>
      <p:sp>
        <p:nvSpPr>
          <p:cNvPr name="TextBox 61" id="61"/>
          <p:cNvSpPr txBox="true"/>
          <p:nvPr/>
        </p:nvSpPr>
        <p:spPr>
          <a:xfrm rot="0">
            <a:off x="3196483" y="2347587"/>
            <a:ext cx="4524198" cy="1771761"/>
          </a:xfrm>
          <a:prstGeom prst="rect">
            <a:avLst/>
          </a:prstGeom>
        </p:spPr>
        <p:txBody>
          <a:bodyPr anchor="t" rtlCol="false" tIns="0" lIns="0" bIns="0" rIns="0">
            <a:spAutoFit/>
          </a:bodyPr>
          <a:lstStyle/>
          <a:p>
            <a:pPr algn="l">
              <a:lnSpc>
                <a:spcPts val="2775"/>
              </a:lnSpc>
            </a:pPr>
            <a:r>
              <a:rPr lang="en-US" sz="2500">
                <a:solidFill>
                  <a:srgbClr val="000000"/>
                </a:solidFill>
                <a:latin typeface="League Spartan"/>
                <a:ea typeface="League Spartan"/>
                <a:cs typeface="League Spartan"/>
                <a:sym typeface="League Spartan"/>
              </a:rPr>
              <a:t>Secure the 3 positions under you when joining. Then focus 100% on building under these </a:t>
            </a:r>
          </a:p>
          <a:p>
            <a:pPr algn="l">
              <a:lnSpc>
                <a:spcPts val="2775"/>
              </a:lnSpc>
            </a:pPr>
            <a:r>
              <a:rPr lang="en-US" sz="2500">
                <a:solidFill>
                  <a:srgbClr val="000000"/>
                </a:solidFill>
                <a:latin typeface="League Spartan"/>
                <a:ea typeface="League Spartan"/>
                <a:cs typeface="League Spartan"/>
                <a:sym typeface="League Spartan"/>
              </a:rPr>
              <a:t>3 positions.</a:t>
            </a:r>
          </a:p>
        </p:txBody>
      </p:sp>
      <p:sp>
        <p:nvSpPr>
          <p:cNvPr name="TextBox 62" id="62"/>
          <p:cNvSpPr txBox="true"/>
          <p:nvPr/>
        </p:nvSpPr>
        <p:spPr>
          <a:xfrm rot="0">
            <a:off x="0" y="1096519"/>
            <a:ext cx="18288000" cy="755867"/>
          </a:xfrm>
          <a:prstGeom prst="rect">
            <a:avLst/>
          </a:prstGeom>
        </p:spPr>
        <p:txBody>
          <a:bodyPr anchor="t" rtlCol="false" tIns="0" lIns="0" bIns="0" rIns="0">
            <a:spAutoFit/>
          </a:bodyPr>
          <a:lstStyle/>
          <a:p>
            <a:pPr algn="ctr">
              <a:lnSpc>
                <a:spcPts val="2929"/>
              </a:lnSpc>
            </a:pPr>
            <a:r>
              <a:rPr lang="en-US" sz="2900">
                <a:solidFill>
                  <a:srgbClr val="000000"/>
                </a:solidFill>
                <a:latin typeface="League Spartan"/>
                <a:ea typeface="League Spartan"/>
                <a:cs typeface="League Spartan"/>
                <a:sym typeface="League Spartan"/>
              </a:rPr>
              <a:t>This strategy is not for everyone. Get in where you fit in. </a:t>
            </a:r>
          </a:p>
          <a:p>
            <a:pPr algn="ctr">
              <a:lnSpc>
                <a:spcPts val="2929"/>
              </a:lnSpc>
            </a:pPr>
            <a:r>
              <a:rPr lang="en-US" sz="2900">
                <a:solidFill>
                  <a:srgbClr val="000000"/>
                </a:solidFill>
                <a:latin typeface="League Spartan"/>
                <a:ea typeface="League Spartan"/>
                <a:cs typeface="League Spartan"/>
                <a:sym typeface="League Spartan"/>
              </a:rPr>
              <a:t> It’s currently being used by the top 7 figure earners in Aurum.  </a:t>
            </a:r>
          </a:p>
        </p:txBody>
      </p:sp>
      <p:sp>
        <p:nvSpPr>
          <p:cNvPr name="TextBox 63" id="63"/>
          <p:cNvSpPr txBox="true"/>
          <p:nvPr/>
        </p:nvSpPr>
        <p:spPr>
          <a:xfrm rot="0">
            <a:off x="1759152" y="2577261"/>
            <a:ext cx="1334051" cy="1393913"/>
          </a:xfrm>
          <a:prstGeom prst="rect">
            <a:avLst/>
          </a:prstGeom>
        </p:spPr>
        <p:txBody>
          <a:bodyPr anchor="t" rtlCol="false" tIns="0" lIns="0" bIns="0" rIns="0">
            <a:spAutoFit/>
          </a:bodyPr>
          <a:lstStyle/>
          <a:p>
            <a:pPr algn="ctr">
              <a:lnSpc>
                <a:spcPts val="5600"/>
              </a:lnSpc>
            </a:pPr>
            <a:r>
              <a:rPr lang="en-US" sz="4000">
                <a:solidFill>
                  <a:srgbClr val="FF751F"/>
                </a:solidFill>
                <a:latin typeface="League Spartan"/>
                <a:ea typeface="League Spartan"/>
                <a:cs typeface="League Spartan"/>
                <a:sym typeface="League Spartan"/>
              </a:rPr>
              <a:t>Step </a:t>
            </a:r>
          </a:p>
          <a:p>
            <a:pPr algn="ctr">
              <a:lnSpc>
                <a:spcPts val="5600"/>
              </a:lnSpc>
            </a:pPr>
            <a:r>
              <a:rPr lang="en-US" sz="4000">
                <a:solidFill>
                  <a:srgbClr val="FF751F"/>
                </a:solidFill>
                <a:latin typeface="League Spartan"/>
                <a:ea typeface="League Spartan"/>
                <a:cs typeface="League Spartan"/>
                <a:sym typeface="League Spartan"/>
              </a:rPr>
              <a:t>1</a:t>
            </a:r>
          </a:p>
        </p:txBody>
      </p:sp>
      <p:sp>
        <p:nvSpPr>
          <p:cNvPr name="TextBox 64" id="64"/>
          <p:cNvSpPr txBox="true"/>
          <p:nvPr/>
        </p:nvSpPr>
        <p:spPr>
          <a:xfrm rot="0">
            <a:off x="265947" y="8619208"/>
            <a:ext cx="1334051" cy="1393913"/>
          </a:xfrm>
          <a:prstGeom prst="rect">
            <a:avLst/>
          </a:prstGeom>
        </p:spPr>
        <p:txBody>
          <a:bodyPr anchor="t" rtlCol="false" tIns="0" lIns="0" bIns="0" rIns="0">
            <a:spAutoFit/>
          </a:bodyPr>
          <a:lstStyle/>
          <a:p>
            <a:pPr algn="ctr">
              <a:lnSpc>
                <a:spcPts val="5600"/>
              </a:lnSpc>
            </a:pPr>
            <a:r>
              <a:rPr lang="en-US" sz="4000">
                <a:solidFill>
                  <a:srgbClr val="FF751F"/>
                </a:solidFill>
                <a:latin typeface="League Spartan"/>
                <a:ea typeface="League Spartan"/>
                <a:cs typeface="League Spartan"/>
                <a:sym typeface="League Spartan"/>
              </a:rPr>
              <a:t>Step </a:t>
            </a:r>
          </a:p>
          <a:p>
            <a:pPr algn="ctr">
              <a:lnSpc>
                <a:spcPts val="5600"/>
              </a:lnSpc>
            </a:pPr>
            <a:r>
              <a:rPr lang="en-US" sz="4000">
                <a:solidFill>
                  <a:srgbClr val="FF751F"/>
                </a:solidFill>
                <a:latin typeface="League Spartan"/>
                <a:ea typeface="League Spartan"/>
                <a:cs typeface="League Spartan"/>
                <a:sym typeface="League Spartan"/>
              </a:rPr>
              <a:t>2</a:t>
            </a:r>
          </a:p>
        </p:txBody>
      </p:sp>
      <p:sp>
        <p:nvSpPr>
          <p:cNvPr name="TextBox 65" id="65"/>
          <p:cNvSpPr txBox="true"/>
          <p:nvPr/>
        </p:nvSpPr>
        <p:spPr>
          <a:xfrm rot="0">
            <a:off x="7480405" y="7822127"/>
            <a:ext cx="3302441" cy="580367"/>
          </a:xfrm>
          <a:prstGeom prst="rect">
            <a:avLst/>
          </a:prstGeom>
        </p:spPr>
        <p:txBody>
          <a:bodyPr anchor="t" rtlCol="false" tIns="0" lIns="0" bIns="0" rIns="0">
            <a:spAutoFit/>
          </a:bodyPr>
          <a:lstStyle/>
          <a:p>
            <a:pPr algn="ctr">
              <a:lnSpc>
                <a:spcPts val="4760"/>
              </a:lnSpc>
            </a:pPr>
            <a:r>
              <a:rPr lang="en-US" sz="3400" u="sng">
                <a:solidFill>
                  <a:srgbClr val="001CAC"/>
                </a:solidFill>
                <a:latin typeface="League Spartan"/>
                <a:ea typeface="League Spartan"/>
                <a:cs typeface="League Spartan"/>
                <a:sym typeface="League Spartan"/>
              </a:rPr>
              <a:t>The Gnarley 9!</a:t>
            </a:r>
          </a:p>
        </p:txBody>
      </p:sp>
      <p:sp>
        <p:nvSpPr>
          <p:cNvPr name="Freeform 66" id="66"/>
          <p:cNvSpPr/>
          <p:nvPr/>
        </p:nvSpPr>
        <p:spPr>
          <a:xfrm flipH="false" flipV="false" rot="-2097528">
            <a:off x="6717860" y="7753522"/>
            <a:ext cx="677411" cy="510478"/>
          </a:xfrm>
          <a:custGeom>
            <a:avLst/>
            <a:gdLst/>
            <a:ahLst/>
            <a:cxnLst/>
            <a:rect r="r" b="b" t="t" l="l"/>
            <a:pathLst>
              <a:path h="510478" w="677411">
                <a:moveTo>
                  <a:pt x="0" y="0"/>
                </a:moveTo>
                <a:lnTo>
                  <a:pt x="677411" y="0"/>
                </a:lnTo>
                <a:lnTo>
                  <a:pt x="677411" y="510477"/>
                </a:lnTo>
                <a:lnTo>
                  <a:pt x="0" y="510477"/>
                </a:lnTo>
                <a:lnTo>
                  <a:pt x="0" y="0"/>
                </a:lnTo>
                <a:close/>
              </a:path>
            </a:pathLst>
          </a:custGeom>
          <a:blipFill>
            <a:blip r:embed="rId8"/>
            <a:stretch>
              <a:fillRect l="0" t="0" r="0" b="0"/>
            </a:stretch>
          </a:blipFill>
        </p:spPr>
      </p:sp>
    </p:spTree>
  </p:cSld>
  <p:clrMapOvr>
    <a:masterClrMapping/>
  </p:clrMapOvr>
</p:sld>
</file>

<file path=ppt/slides/slide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grpSp>
        <p:nvGrpSpPr>
          <p:cNvPr name="Group 2" id="2"/>
          <p:cNvGrpSpPr/>
          <p:nvPr/>
        </p:nvGrpSpPr>
        <p:grpSpPr>
          <a:xfrm rot="0">
            <a:off x="7945128" y="1150173"/>
            <a:ext cx="2221338" cy="1110669"/>
            <a:chOff x="0" y="0"/>
            <a:chExt cx="812800" cy="406400"/>
          </a:xfrm>
        </p:grpSpPr>
        <p:sp>
          <p:nvSpPr>
            <p:cNvPr name="Freeform 3" id="3"/>
            <p:cNvSpPr/>
            <p:nvPr/>
          </p:nvSpPr>
          <p:spPr>
            <a:xfrm flipH="false" flipV="false" rot="0">
              <a:off x="0" y="0"/>
              <a:ext cx="812800" cy="406400"/>
            </a:xfrm>
            <a:custGeom>
              <a:avLst/>
              <a:gdLst/>
              <a:ahLst/>
              <a:cxnLst/>
              <a:rect r="r" b="b" t="t" l="l"/>
              <a:pathLst>
                <a:path h="406400" w="812800">
                  <a:moveTo>
                    <a:pt x="609600" y="0"/>
                  </a:moveTo>
                  <a:cubicBezTo>
                    <a:pt x="721824" y="0"/>
                    <a:pt x="812800" y="90976"/>
                    <a:pt x="812800" y="203200"/>
                  </a:cubicBezTo>
                  <a:cubicBezTo>
                    <a:pt x="812800" y="315424"/>
                    <a:pt x="721824" y="406400"/>
                    <a:pt x="609600" y="406400"/>
                  </a:cubicBezTo>
                  <a:lnTo>
                    <a:pt x="203200" y="406400"/>
                  </a:lnTo>
                  <a:cubicBezTo>
                    <a:pt x="90976" y="406400"/>
                    <a:pt x="0" y="315424"/>
                    <a:pt x="0" y="203200"/>
                  </a:cubicBezTo>
                  <a:cubicBezTo>
                    <a:pt x="0" y="90976"/>
                    <a:pt x="90976" y="0"/>
                    <a:pt x="203200" y="0"/>
                  </a:cubicBezTo>
                  <a:close/>
                </a:path>
              </a:pathLst>
            </a:custGeom>
            <a:solidFill>
              <a:srgbClr val="001CAC"/>
            </a:solidFill>
          </p:spPr>
        </p:sp>
        <p:sp>
          <p:nvSpPr>
            <p:cNvPr name="TextBox 4" id="4"/>
            <p:cNvSpPr txBox="true"/>
            <p:nvPr/>
          </p:nvSpPr>
          <p:spPr>
            <a:xfrm>
              <a:off x="0" y="-57150"/>
              <a:ext cx="812800" cy="463550"/>
            </a:xfrm>
            <a:prstGeom prst="rect">
              <a:avLst/>
            </a:prstGeom>
          </p:spPr>
          <p:txBody>
            <a:bodyPr anchor="ctr" rtlCol="false" tIns="50800" lIns="50800" bIns="50800" rIns="50800"/>
            <a:lstStyle/>
            <a:p>
              <a:pPr algn="ctr">
                <a:lnSpc>
                  <a:spcPts val="3779"/>
                </a:lnSpc>
                <a:spcBef>
                  <a:spcPct val="0"/>
                </a:spcBef>
              </a:pPr>
              <a:r>
                <a:rPr lang="en-US" b="true" sz="2699">
                  <a:solidFill>
                    <a:srgbClr val="FFFFFF"/>
                  </a:solidFill>
                  <a:latin typeface="Canva Sans Bold"/>
                  <a:ea typeface="Canva Sans Bold"/>
                  <a:cs typeface="Canva Sans Bold"/>
                  <a:sym typeface="Canva Sans Bold"/>
                </a:rPr>
                <a:t>#2</a:t>
              </a:r>
            </a:p>
          </p:txBody>
        </p:sp>
      </p:grpSp>
      <p:grpSp>
        <p:nvGrpSpPr>
          <p:cNvPr name="Group 5" id="5"/>
          <p:cNvGrpSpPr/>
          <p:nvPr/>
        </p:nvGrpSpPr>
        <p:grpSpPr>
          <a:xfrm rot="0">
            <a:off x="1989417" y="2776244"/>
            <a:ext cx="2138627" cy="1069314"/>
            <a:chOff x="0" y="0"/>
            <a:chExt cx="812800" cy="406400"/>
          </a:xfrm>
        </p:grpSpPr>
        <p:sp>
          <p:nvSpPr>
            <p:cNvPr name="Freeform 6" id="6"/>
            <p:cNvSpPr/>
            <p:nvPr/>
          </p:nvSpPr>
          <p:spPr>
            <a:xfrm flipH="false" flipV="false" rot="0">
              <a:off x="0" y="0"/>
              <a:ext cx="812800" cy="406400"/>
            </a:xfrm>
            <a:custGeom>
              <a:avLst/>
              <a:gdLst/>
              <a:ahLst/>
              <a:cxnLst/>
              <a:rect r="r" b="b" t="t" l="l"/>
              <a:pathLst>
                <a:path h="406400" w="812800">
                  <a:moveTo>
                    <a:pt x="609600" y="0"/>
                  </a:moveTo>
                  <a:cubicBezTo>
                    <a:pt x="721824" y="0"/>
                    <a:pt x="812800" y="90976"/>
                    <a:pt x="812800" y="203200"/>
                  </a:cubicBezTo>
                  <a:cubicBezTo>
                    <a:pt x="812800" y="315424"/>
                    <a:pt x="721824" y="406400"/>
                    <a:pt x="609600" y="406400"/>
                  </a:cubicBezTo>
                  <a:lnTo>
                    <a:pt x="203200" y="406400"/>
                  </a:lnTo>
                  <a:cubicBezTo>
                    <a:pt x="90976" y="406400"/>
                    <a:pt x="0" y="315424"/>
                    <a:pt x="0" y="203200"/>
                  </a:cubicBezTo>
                  <a:cubicBezTo>
                    <a:pt x="0" y="90976"/>
                    <a:pt x="90976" y="0"/>
                    <a:pt x="203200" y="0"/>
                  </a:cubicBezTo>
                  <a:close/>
                </a:path>
              </a:pathLst>
            </a:custGeom>
            <a:solidFill>
              <a:srgbClr val="001CAC"/>
            </a:solidFill>
          </p:spPr>
        </p:sp>
        <p:sp>
          <p:nvSpPr>
            <p:cNvPr name="TextBox 7" id="7"/>
            <p:cNvSpPr txBox="true"/>
            <p:nvPr/>
          </p:nvSpPr>
          <p:spPr>
            <a:xfrm>
              <a:off x="0" y="-47625"/>
              <a:ext cx="812800" cy="454025"/>
            </a:xfrm>
            <a:prstGeom prst="rect">
              <a:avLst/>
            </a:prstGeom>
          </p:spPr>
          <p:txBody>
            <a:bodyPr anchor="ctr" rtlCol="false" tIns="50800" lIns="50800" bIns="50800" rIns="50800"/>
            <a:lstStyle/>
            <a:p>
              <a:pPr algn="ctr">
                <a:lnSpc>
                  <a:spcPts val="3499"/>
                </a:lnSpc>
                <a:spcBef>
                  <a:spcPct val="0"/>
                </a:spcBef>
              </a:pPr>
              <a:r>
                <a:rPr lang="en-US" b="true" sz="2499">
                  <a:solidFill>
                    <a:srgbClr val="FFFFFF"/>
                  </a:solidFill>
                  <a:latin typeface="Canva Sans Bold"/>
                  <a:ea typeface="Canva Sans Bold"/>
                  <a:cs typeface="Canva Sans Bold"/>
                  <a:sym typeface="Canva Sans Bold"/>
                </a:rPr>
                <a:t>ID#</a:t>
              </a:r>
            </a:p>
          </p:txBody>
        </p:sp>
      </p:grpSp>
      <p:grpSp>
        <p:nvGrpSpPr>
          <p:cNvPr name="Group 8" id="8"/>
          <p:cNvGrpSpPr/>
          <p:nvPr/>
        </p:nvGrpSpPr>
        <p:grpSpPr>
          <a:xfrm rot="0">
            <a:off x="8027839" y="2785769"/>
            <a:ext cx="2138627" cy="1069314"/>
            <a:chOff x="0" y="0"/>
            <a:chExt cx="812800" cy="406400"/>
          </a:xfrm>
        </p:grpSpPr>
        <p:sp>
          <p:nvSpPr>
            <p:cNvPr name="Freeform 9" id="9"/>
            <p:cNvSpPr/>
            <p:nvPr/>
          </p:nvSpPr>
          <p:spPr>
            <a:xfrm flipH="false" flipV="false" rot="0">
              <a:off x="0" y="0"/>
              <a:ext cx="812800" cy="406400"/>
            </a:xfrm>
            <a:custGeom>
              <a:avLst/>
              <a:gdLst/>
              <a:ahLst/>
              <a:cxnLst/>
              <a:rect r="r" b="b" t="t" l="l"/>
              <a:pathLst>
                <a:path h="406400" w="812800">
                  <a:moveTo>
                    <a:pt x="609600" y="0"/>
                  </a:moveTo>
                  <a:cubicBezTo>
                    <a:pt x="721824" y="0"/>
                    <a:pt x="812800" y="90976"/>
                    <a:pt x="812800" y="203200"/>
                  </a:cubicBezTo>
                  <a:cubicBezTo>
                    <a:pt x="812800" y="315424"/>
                    <a:pt x="721824" y="406400"/>
                    <a:pt x="609600" y="406400"/>
                  </a:cubicBezTo>
                  <a:lnTo>
                    <a:pt x="203200" y="406400"/>
                  </a:lnTo>
                  <a:cubicBezTo>
                    <a:pt x="90976" y="406400"/>
                    <a:pt x="0" y="315424"/>
                    <a:pt x="0" y="203200"/>
                  </a:cubicBezTo>
                  <a:cubicBezTo>
                    <a:pt x="0" y="90976"/>
                    <a:pt x="90976" y="0"/>
                    <a:pt x="203200" y="0"/>
                  </a:cubicBezTo>
                  <a:close/>
                </a:path>
              </a:pathLst>
            </a:custGeom>
            <a:solidFill>
              <a:srgbClr val="001CAC"/>
            </a:solidFill>
          </p:spPr>
        </p:sp>
        <p:sp>
          <p:nvSpPr>
            <p:cNvPr name="TextBox 10" id="10"/>
            <p:cNvSpPr txBox="true"/>
            <p:nvPr/>
          </p:nvSpPr>
          <p:spPr>
            <a:xfrm>
              <a:off x="0" y="-47625"/>
              <a:ext cx="812800" cy="454025"/>
            </a:xfrm>
            <a:prstGeom prst="rect">
              <a:avLst/>
            </a:prstGeom>
          </p:spPr>
          <p:txBody>
            <a:bodyPr anchor="ctr" rtlCol="false" tIns="50800" lIns="50800" bIns="50800" rIns="50800"/>
            <a:lstStyle/>
            <a:p>
              <a:pPr algn="ctr">
                <a:lnSpc>
                  <a:spcPts val="3499"/>
                </a:lnSpc>
                <a:spcBef>
                  <a:spcPct val="0"/>
                </a:spcBef>
              </a:pPr>
              <a:r>
                <a:rPr lang="en-US" b="true" sz="2499">
                  <a:solidFill>
                    <a:srgbClr val="FFFFFF"/>
                  </a:solidFill>
                  <a:latin typeface="Canva Sans Bold"/>
                  <a:ea typeface="Canva Sans Bold"/>
                  <a:cs typeface="Canva Sans Bold"/>
                  <a:sym typeface="Canva Sans Bold"/>
                </a:rPr>
                <a:t>ID#</a:t>
              </a:r>
            </a:p>
          </p:txBody>
        </p:sp>
      </p:grpSp>
      <p:grpSp>
        <p:nvGrpSpPr>
          <p:cNvPr name="Group 11" id="11"/>
          <p:cNvGrpSpPr/>
          <p:nvPr/>
        </p:nvGrpSpPr>
        <p:grpSpPr>
          <a:xfrm rot="0">
            <a:off x="14007556" y="2776244"/>
            <a:ext cx="2138627" cy="1069314"/>
            <a:chOff x="0" y="0"/>
            <a:chExt cx="812800" cy="406400"/>
          </a:xfrm>
        </p:grpSpPr>
        <p:sp>
          <p:nvSpPr>
            <p:cNvPr name="Freeform 12" id="12"/>
            <p:cNvSpPr/>
            <p:nvPr/>
          </p:nvSpPr>
          <p:spPr>
            <a:xfrm flipH="false" flipV="false" rot="0">
              <a:off x="0" y="0"/>
              <a:ext cx="812800" cy="406400"/>
            </a:xfrm>
            <a:custGeom>
              <a:avLst/>
              <a:gdLst/>
              <a:ahLst/>
              <a:cxnLst/>
              <a:rect r="r" b="b" t="t" l="l"/>
              <a:pathLst>
                <a:path h="406400" w="812800">
                  <a:moveTo>
                    <a:pt x="609600" y="0"/>
                  </a:moveTo>
                  <a:cubicBezTo>
                    <a:pt x="721824" y="0"/>
                    <a:pt x="812800" y="90976"/>
                    <a:pt x="812800" y="203200"/>
                  </a:cubicBezTo>
                  <a:cubicBezTo>
                    <a:pt x="812800" y="315424"/>
                    <a:pt x="721824" y="406400"/>
                    <a:pt x="609600" y="406400"/>
                  </a:cubicBezTo>
                  <a:lnTo>
                    <a:pt x="203200" y="406400"/>
                  </a:lnTo>
                  <a:cubicBezTo>
                    <a:pt x="90976" y="406400"/>
                    <a:pt x="0" y="315424"/>
                    <a:pt x="0" y="203200"/>
                  </a:cubicBezTo>
                  <a:cubicBezTo>
                    <a:pt x="0" y="90976"/>
                    <a:pt x="90976" y="0"/>
                    <a:pt x="203200" y="0"/>
                  </a:cubicBezTo>
                  <a:close/>
                </a:path>
              </a:pathLst>
            </a:custGeom>
            <a:solidFill>
              <a:srgbClr val="001CAC"/>
            </a:solidFill>
          </p:spPr>
        </p:sp>
        <p:sp>
          <p:nvSpPr>
            <p:cNvPr name="TextBox 13" id="13"/>
            <p:cNvSpPr txBox="true"/>
            <p:nvPr/>
          </p:nvSpPr>
          <p:spPr>
            <a:xfrm>
              <a:off x="0" y="-47625"/>
              <a:ext cx="812800" cy="454025"/>
            </a:xfrm>
            <a:prstGeom prst="rect">
              <a:avLst/>
            </a:prstGeom>
          </p:spPr>
          <p:txBody>
            <a:bodyPr anchor="ctr" rtlCol="false" tIns="50800" lIns="50800" bIns="50800" rIns="50800"/>
            <a:lstStyle/>
            <a:p>
              <a:pPr algn="ctr">
                <a:lnSpc>
                  <a:spcPts val="3499"/>
                </a:lnSpc>
                <a:spcBef>
                  <a:spcPct val="0"/>
                </a:spcBef>
              </a:pPr>
              <a:r>
                <a:rPr lang="en-US" b="true" sz="2499">
                  <a:solidFill>
                    <a:srgbClr val="FFFFFF"/>
                  </a:solidFill>
                  <a:latin typeface="Canva Sans Bold"/>
                  <a:ea typeface="Canva Sans Bold"/>
                  <a:cs typeface="Canva Sans Bold"/>
                  <a:sym typeface="Canva Sans Bold"/>
                </a:rPr>
                <a:t>ID#</a:t>
              </a:r>
            </a:p>
          </p:txBody>
        </p:sp>
      </p:grpSp>
      <p:grpSp>
        <p:nvGrpSpPr>
          <p:cNvPr name="Group 14" id="14"/>
          <p:cNvGrpSpPr/>
          <p:nvPr/>
        </p:nvGrpSpPr>
        <p:grpSpPr>
          <a:xfrm rot="0">
            <a:off x="2139399" y="4130118"/>
            <a:ext cx="1887866" cy="1013382"/>
            <a:chOff x="0" y="0"/>
            <a:chExt cx="497216" cy="266899"/>
          </a:xfrm>
        </p:grpSpPr>
        <p:sp>
          <p:nvSpPr>
            <p:cNvPr name="Freeform 15" id="15"/>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16" id="16"/>
            <p:cNvSpPr txBox="true"/>
            <p:nvPr/>
          </p:nvSpPr>
          <p:spPr>
            <a:xfrm>
              <a:off x="0" y="-47625"/>
              <a:ext cx="497216" cy="314524"/>
            </a:xfrm>
            <a:prstGeom prst="rect">
              <a:avLst/>
            </a:prstGeom>
          </p:spPr>
          <p:txBody>
            <a:bodyPr anchor="ctr" rtlCol="false" tIns="50800" lIns="50800" bIns="50800" rIns="50800"/>
            <a:lstStyle/>
            <a:p>
              <a:pPr algn="ctr">
                <a:lnSpc>
                  <a:spcPts val="3499"/>
                </a:lnSpc>
              </a:pPr>
              <a:r>
                <a:rPr lang="en-US" b="true" sz="2499">
                  <a:solidFill>
                    <a:srgbClr val="FFFFFF"/>
                  </a:solidFill>
                  <a:latin typeface="Canva Sans Bold"/>
                  <a:ea typeface="Canva Sans Bold"/>
                  <a:cs typeface="Canva Sans Bold"/>
                  <a:sym typeface="Canva Sans Bold"/>
                </a:rPr>
                <a:t>ID#</a:t>
              </a:r>
            </a:p>
          </p:txBody>
        </p:sp>
      </p:grpSp>
      <p:grpSp>
        <p:nvGrpSpPr>
          <p:cNvPr name="Group 17" id="17"/>
          <p:cNvGrpSpPr/>
          <p:nvPr/>
        </p:nvGrpSpPr>
        <p:grpSpPr>
          <a:xfrm rot="0">
            <a:off x="4107653" y="4130118"/>
            <a:ext cx="1887866" cy="1013382"/>
            <a:chOff x="0" y="0"/>
            <a:chExt cx="497216" cy="266899"/>
          </a:xfrm>
        </p:grpSpPr>
        <p:sp>
          <p:nvSpPr>
            <p:cNvPr name="Freeform 18" id="18"/>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19" id="19"/>
            <p:cNvSpPr txBox="true"/>
            <p:nvPr/>
          </p:nvSpPr>
          <p:spPr>
            <a:xfrm>
              <a:off x="0" y="-47625"/>
              <a:ext cx="497216" cy="314524"/>
            </a:xfrm>
            <a:prstGeom prst="rect">
              <a:avLst/>
            </a:prstGeom>
          </p:spPr>
          <p:txBody>
            <a:bodyPr anchor="ctr" rtlCol="false" tIns="50800" lIns="50800" bIns="50800" rIns="50800"/>
            <a:lstStyle/>
            <a:p>
              <a:pPr algn="ctr">
                <a:lnSpc>
                  <a:spcPts val="3499"/>
                </a:lnSpc>
              </a:pPr>
              <a:r>
                <a:rPr lang="en-US" b="true" sz="2499">
                  <a:solidFill>
                    <a:srgbClr val="FFFFFF"/>
                  </a:solidFill>
                  <a:latin typeface="Canva Sans Bold"/>
                  <a:ea typeface="Canva Sans Bold"/>
                  <a:cs typeface="Canva Sans Bold"/>
                  <a:sym typeface="Canva Sans Bold"/>
                </a:rPr>
                <a:t>ID#</a:t>
              </a:r>
            </a:p>
          </p:txBody>
        </p:sp>
      </p:grpSp>
      <p:grpSp>
        <p:nvGrpSpPr>
          <p:cNvPr name="Group 20" id="20"/>
          <p:cNvGrpSpPr/>
          <p:nvPr/>
        </p:nvGrpSpPr>
        <p:grpSpPr>
          <a:xfrm rot="0">
            <a:off x="146758" y="4130118"/>
            <a:ext cx="1887866" cy="1013382"/>
            <a:chOff x="0" y="0"/>
            <a:chExt cx="497216" cy="266899"/>
          </a:xfrm>
        </p:grpSpPr>
        <p:sp>
          <p:nvSpPr>
            <p:cNvPr name="Freeform 21" id="21"/>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22" id="22"/>
            <p:cNvSpPr txBox="true"/>
            <p:nvPr/>
          </p:nvSpPr>
          <p:spPr>
            <a:xfrm>
              <a:off x="0" y="-47625"/>
              <a:ext cx="497216" cy="314524"/>
            </a:xfrm>
            <a:prstGeom prst="rect">
              <a:avLst/>
            </a:prstGeom>
          </p:spPr>
          <p:txBody>
            <a:bodyPr anchor="ctr" rtlCol="false" tIns="50800" lIns="50800" bIns="50800" rIns="50800"/>
            <a:lstStyle/>
            <a:p>
              <a:pPr algn="ctr">
                <a:lnSpc>
                  <a:spcPts val="3499"/>
                </a:lnSpc>
              </a:pPr>
              <a:r>
                <a:rPr lang="en-US" b="true" sz="2499">
                  <a:solidFill>
                    <a:srgbClr val="FFFFFF"/>
                  </a:solidFill>
                  <a:latin typeface="Canva Sans Bold"/>
                  <a:ea typeface="Canva Sans Bold"/>
                  <a:cs typeface="Canva Sans Bold"/>
                  <a:sym typeface="Canva Sans Bold"/>
                </a:rPr>
                <a:t>ID#</a:t>
              </a:r>
            </a:p>
          </p:txBody>
        </p:sp>
      </p:grpSp>
      <p:grpSp>
        <p:nvGrpSpPr>
          <p:cNvPr name="Group 23" id="23"/>
          <p:cNvGrpSpPr/>
          <p:nvPr/>
        </p:nvGrpSpPr>
        <p:grpSpPr>
          <a:xfrm rot="0">
            <a:off x="14198592" y="4130118"/>
            <a:ext cx="1887866" cy="1013382"/>
            <a:chOff x="0" y="0"/>
            <a:chExt cx="497216" cy="266899"/>
          </a:xfrm>
        </p:grpSpPr>
        <p:sp>
          <p:nvSpPr>
            <p:cNvPr name="Freeform 24" id="24"/>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25" id="25"/>
            <p:cNvSpPr txBox="true"/>
            <p:nvPr/>
          </p:nvSpPr>
          <p:spPr>
            <a:xfrm>
              <a:off x="0" y="-47625"/>
              <a:ext cx="497216" cy="314524"/>
            </a:xfrm>
            <a:prstGeom prst="rect">
              <a:avLst/>
            </a:prstGeom>
          </p:spPr>
          <p:txBody>
            <a:bodyPr anchor="ctr" rtlCol="false" tIns="50800" lIns="50800" bIns="50800" rIns="50800"/>
            <a:lstStyle/>
            <a:p>
              <a:pPr algn="ctr">
                <a:lnSpc>
                  <a:spcPts val="3499"/>
                </a:lnSpc>
              </a:pPr>
              <a:r>
                <a:rPr lang="en-US" b="true" sz="2499">
                  <a:solidFill>
                    <a:srgbClr val="FFFFFF"/>
                  </a:solidFill>
                  <a:latin typeface="Canva Sans Bold"/>
                  <a:ea typeface="Canva Sans Bold"/>
                  <a:cs typeface="Canva Sans Bold"/>
                  <a:sym typeface="Canva Sans Bold"/>
                </a:rPr>
                <a:t>ID#</a:t>
              </a:r>
            </a:p>
          </p:txBody>
        </p:sp>
      </p:grpSp>
      <p:grpSp>
        <p:nvGrpSpPr>
          <p:cNvPr name="Group 26" id="26"/>
          <p:cNvGrpSpPr/>
          <p:nvPr/>
        </p:nvGrpSpPr>
        <p:grpSpPr>
          <a:xfrm rot="0">
            <a:off x="16166846" y="4130118"/>
            <a:ext cx="1887866" cy="1013382"/>
            <a:chOff x="0" y="0"/>
            <a:chExt cx="497216" cy="266899"/>
          </a:xfrm>
        </p:grpSpPr>
        <p:sp>
          <p:nvSpPr>
            <p:cNvPr name="Freeform 27" id="27"/>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28" id="28"/>
            <p:cNvSpPr txBox="true"/>
            <p:nvPr/>
          </p:nvSpPr>
          <p:spPr>
            <a:xfrm>
              <a:off x="0" y="-47625"/>
              <a:ext cx="497216" cy="314524"/>
            </a:xfrm>
            <a:prstGeom prst="rect">
              <a:avLst/>
            </a:prstGeom>
          </p:spPr>
          <p:txBody>
            <a:bodyPr anchor="ctr" rtlCol="false" tIns="50800" lIns="50800" bIns="50800" rIns="50800"/>
            <a:lstStyle/>
            <a:p>
              <a:pPr algn="ctr">
                <a:lnSpc>
                  <a:spcPts val="3499"/>
                </a:lnSpc>
              </a:pPr>
              <a:r>
                <a:rPr lang="en-US" b="true" sz="2499">
                  <a:solidFill>
                    <a:srgbClr val="FFFFFF"/>
                  </a:solidFill>
                  <a:latin typeface="Canva Sans Bold"/>
                  <a:ea typeface="Canva Sans Bold"/>
                  <a:cs typeface="Canva Sans Bold"/>
                  <a:sym typeface="Canva Sans Bold"/>
                </a:rPr>
                <a:t>ID#</a:t>
              </a:r>
            </a:p>
          </p:txBody>
        </p:sp>
      </p:grpSp>
      <p:grpSp>
        <p:nvGrpSpPr>
          <p:cNvPr name="Group 29" id="29"/>
          <p:cNvGrpSpPr/>
          <p:nvPr/>
        </p:nvGrpSpPr>
        <p:grpSpPr>
          <a:xfrm rot="0">
            <a:off x="12258913" y="4130118"/>
            <a:ext cx="1887866" cy="1013382"/>
            <a:chOff x="0" y="0"/>
            <a:chExt cx="497216" cy="266899"/>
          </a:xfrm>
        </p:grpSpPr>
        <p:sp>
          <p:nvSpPr>
            <p:cNvPr name="Freeform 30" id="30"/>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31" id="31"/>
            <p:cNvSpPr txBox="true"/>
            <p:nvPr/>
          </p:nvSpPr>
          <p:spPr>
            <a:xfrm>
              <a:off x="0" y="-47625"/>
              <a:ext cx="497216" cy="314524"/>
            </a:xfrm>
            <a:prstGeom prst="rect">
              <a:avLst/>
            </a:prstGeom>
          </p:spPr>
          <p:txBody>
            <a:bodyPr anchor="ctr" rtlCol="false" tIns="50800" lIns="50800" bIns="50800" rIns="50800"/>
            <a:lstStyle/>
            <a:p>
              <a:pPr algn="ctr">
                <a:lnSpc>
                  <a:spcPts val="3499"/>
                </a:lnSpc>
              </a:pPr>
              <a:r>
                <a:rPr lang="en-US" b="true" sz="2499">
                  <a:solidFill>
                    <a:srgbClr val="FFFFFF"/>
                  </a:solidFill>
                  <a:latin typeface="Canva Sans Bold"/>
                  <a:ea typeface="Canva Sans Bold"/>
                  <a:cs typeface="Canva Sans Bold"/>
                  <a:sym typeface="Canva Sans Bold"/>
                </a:rPr>
                <a:t>ID#</a:t>
              </a:r>
            </a:p>
          </p:txBody>
        </p:sp>
      </p:grpSp>
      <p:grpSp>
        <p:nvGrpSpPr>
          <p:cNvPr name="Group 32" id="32"/>
          <p:cNvGrpSpPr/>
          <p:nvPr/>
        </p:nvGrpSpPr>
        <p:grpSpPr>
          <a:xfrm rot="0">
            <a:off x="8232368" y="4130118"/>
            <a:ext cx="1887866" cy="1013382"/>
            <a:chOff x="0" y="0"/>
            <a:chExt cx="497216" cy="266899"/>
          </a:xfrm>
        </p:grpSpPr>
        <p:sp>
          <p:nvSpPr>
            <p:cNvPr name="Freeform 33" id="33"/>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34" id="34"/>
            <p:cNvSpPr txBox="true"/>
            <p:nvPr/>
          </p:nvSpPr>
          <p:spPr>
            <a:xfrm>
              <a:off x="0" y="-47625"/>
              <a:ext cx="497216" cy="314524"/>
            </a:xfrm>
            <a:prstGeom prst="rect">
              <a:avLst/>
            </a:prstGeom>
          </p:spPr>
          <p:txBody>
            <a:bodyPr anchor="ctr" rtlCol="false" tIns="50800" lIns="50800" bIns="50800" rIns="50800"/>
            <a:lstStyle/>
            <a:p>
              <a:pPr algn="ctr">
                <a:lnSpc>
                  <a:spcPts val="3499"/>
                </a:lnSpc>
              </a:pPr>
              <a:r>
                <a:rPr lang="en-US" b="true" sz="2499">
                  <a:solidFill>
                    <a:srgbClr val="FFFFFF"/>
                  </a:solidFill>
                  <a:latin typeface="Canva Sans Bold"/>
                  <a:ea typeface="Canva Sans Bold"/>
                  <a:cs typeface="Canva Sans Bold"/>
                  <a:sym typeface="Canva Sans Bold"/>
                </a:rPr>
                <a:t>ID#</a:t>
              </a:r>
            </a:p>
          </p:txBody>
        </p:sp>
      </p:grpSp>
      <p:grpSp>
        <p:nvGrpSpPr>
          <p:cNvPr name="Group 35" id="35"/>
          <p:cNvGrpSpPr/>
          <p:nvPr/>
        </p:nvGrpSpPr>
        <p:grpSpPr>
          <a:xfrm rot="0">
            <a:off x="10200622" y="4130118"/>
            <a:ext cx="1887866" cy="1013382"/>
            <a:chOff x="0" y="0"/>
            <a:chExt cx="497216" cy="266899"/>
          </a:xfrm>
        </p:grpSpPr>
        <p:sp>
          <p:nvSpPr>
            <p:cNvPr name="Freeform 36" id="36"/>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37" id="37"/>
            <p:cNvSpPr txBox="true"/>
            <p:nvPr/>
          </p:nvSpPr>
          <p:spPr>
            <a:xfrm>
              <a:off x="0" y="-47625"/>
              <a:ext cx="497216" cy="314524"/>
            </a:xfrm>
            <a:prstGeom prst="rect">
              <a:avLst/>
            </a:prstGeom>
          </p:spPr>
          <p:txBody>
            <a:bodyPr anchor="ctr" rtlCol="false" tIns="50800" lIns="50800" bIns="50800" rIns="50800"/>
            <a:lstStyle/>
            <a:p>
              <a:pPr algn="ctr">
                <a:lnSpc>
                  <a:spcPts val="3499"/>
                </a:lnSpc>
              </a:pPr>
              <a:r>
                <a:rPr lang="en-US" b="true" sz="2499">
                  <a:solidFill>
                    <a:srgbClr val="FFFFFF"/>
                  </a:solidFill>
                  <a:latin typeface="Canva Sans Bold"/>
                  <a:ea typeface="Canva Sans Bold"/>
                  <a:cs typeface="Canva Sans Bold"/>
                  <a:sym typeface="Canva Sans Bold"/>
                </a:rPr>
                <a:t>ID#</a:t>
              </a:r>
            </a:p>
          </p:txBody>
        </p:sp>
      </p:grpSp>
      <p:grpSp>
        <p:nvGrpSpPr>
          <p:cNvPr name="Group 38" id="38"/>
          <p:cNvGrpSpPr/>
          <p:nvPr/>
        </p:nvGrpSpPr>
        <p:grpSpPr>
          <a:xfrm rot="0">
            <a:off x="6251670" y="4130118"/>
            <a:ext cx="1887866" cy="1013382"/>
            <a:chOff x="0" y="0"/>
            <a:chExt cx="497216" cy="266899"/>
          </a:xfrm>
        </p:grpSpPr>
        <p:sp>
          <p:nvSpPr>
            <p:cNvPr name="Freeform 39" id="39"/>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40" id="40"/>
            <p:cNvSpPr txBox="true"/>
            <p:nvPr/>
          </p:nvSpPr>
          <p:spPr>
            <a:xfrm>
              <a:off x="0" y="-47625"/>
              <a:ext cx="497216" cy="314524"/>
            </a:xfrm>
            <a:prstGeom prst="rect">
              <a:avLst/>
            </a:prstGeom>
          </p:spPr>
          <p:txBody>
            <a:bodyPr anchor="ctr" rtlCol="false" tIns="50800" lIns="50800" bIns="50800" rIns="50800"/>
            <a:lstStyle/>
            <a:p>
              <a:pPr algn="ctr">
                <a:lnSpc>
                  <a:spcPts val="3499"/>
                </a:lnSpc>
              </a:pPr>
              <a:r>
                <a:rPr lang="en-US" b="true" sz="2499">
                  <a:solidFill>
                    <a:srgbClr val="FFFFFF"/>
                  </a:solidFill>
                  <a:latin typeface="Canva Sans Bold"/>
                  <a:ea typeface="Canva Sans Bold"/>
                  <a:cs typeface="Canva Sans Bold"/>
                  <a:sym typeface="Canva Sans Bold"/>
                </a:rPr>
                <a:t>ID#</a:t>
              </a:r>
            </a:p>
          </p:txBody>
        </p:sp>
      </p:grpSp>
      <p:grpSp>
        <p:nvGrpSpPr>
          <p:cNvPr name="Group 41" id="41"/>
          <p:cNvGrpSpPr/>
          <p:nvPr/>
        </p:nvGrpSpPr>
        <p:grpSpPr>
          <a:xfrm rot="0">
            <a:off x="152095" y="5429250"/>
            <a:ext cx="1887866" cy="1013382"/>
            <a:chOff x="0" y="0"/>
            <a:chExt cx="497216" cy="266899"/>
          </a:xfrm>
        </p:grpSpPr>
        <p:sp>
          <p:nvSpPr>
            <p:cNvPr name="Freeform 42" id="42"/>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43" id="43"/>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44" id="44"/>
          <p:cNvGrpSpPr/>
          <p:nvPr/>
        </p:nvGrpSpPr>
        <p:grpSpPr>
          <a:xfrm rot="0">
            <a:off x="152095" y="6597879"/>
            <a:ext cx="1887866" cy="1013382"/>
            <a:chOff x="0" y="0"/>
            <a:chExt cx="497216" cy="266899"/>
          </a:xfrm>
        </p:grpSpPr>
        <p:sp>
          <p:nvSpPr>
            <p:cNvPr name="Freeform 45" id="45"/>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46" id="46"/>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47" id="47"/>
          <p:cNvGrpSpPr/>
          <p:nvPr/>
        </p:nvGrpSpPr>
        <p:grpSpPr>
          <a:xfrm rot="0">
            <a:off x="152095" y="7763661"/>
            <a:ext cx="1887866" cy="1013382"/>
            <a:chOff x="0" y="0"/>
            <a:chExt cx="497216" cy="266899"/>
          </a:xfrm>
        </p:grpSpPr>
        <p:sp>
          <p:nvSpPr>
            <p:cNvPr name="Freeform 48" id="48"/>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49" id="49"/>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50" id="50"/>
          <p:cNvGrpSpPr/>
          <p:nvPr/>
        </p:nvGrpSpPr>
        <p:grpSpPr>
          <a:xfrm rot="0">
            <a:off x="2120349" y="5429250"/>
            <a:ext cx="1887866" cy="1013382"/>
            <a:chOff x="0" y="0"/>
            <a:chExt cx="497216" cy="266899"/>
          </a:xfrm>
        </p:grpSpPr>
        <p:sp>
          <p:nvSpPr>
            <p:cNvPr name="Freeform 51" id="51"/>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52" id="52"/>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53" id="53"/>
          <p:cNvGrpSpPr/>
          <p:nvPr/>
        </p:nvGrpSpPr>
        <p:grpSpPr>
          <a:xfrm rot="0">
            <a:off x="2120349" y="6597879"/>
            <a:ext cx="1887866" cy="1013382"/>
            <a:chOff x="0" y="0"/>
            <a:chExt cx="497216" cy="266899"/>
          </a:xfrm>
        </p:grpSpPr>
        <p:sp>
          <p:nvSpPr>
            <p:cNvPr name="Freeform 54" id="54"/>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55" id="55"/>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56" id="56"/>
          <p:cNvGrpSpPr/>
          <p:nvPr/>
        </p:nvGrpSpPr>
        <p:grpSpPr>
          <a:xfrm rot="0">
            <a:off x="2120349" y="7763661"/>
            <a:ext cx="1887866" cy="1013382"/>
            <a:chOff x="0" y="0"/>
            <a:chExt cx="497216" cy="266899"/>
          </a:xfrm>
        </p:grpSpPr>
        <p:sp>
          <p:nvSpPr>
            <p:cNvPr name="Freeform 57" id="57"/>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58" id="58"/>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59" id="59"/>
          <p:cNvGrpSpPr/>
          <p:nvPr/>
        </p:nvGrpSpPr>
        <p:grpSpPr>
          <a:xfrm rot="0">
            <a:off x="4166144" y="5432097"/>
            <a:ext cx="1887866" cy="1013382"/>
            <a:chOff x="0" y="0"/>
            <a:chExt cx="497216" cy="266899"/>
          </a:xfrm>
        </p:grpSpPr>
        <p:sp>
          <p:nvSpPr>
            <p:cNvPr name="Freeform 60" id="60"/>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61" id="61"/>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62" id="62"/>
          <p:cNvGrpSpPr/>
          <p:nvPr/>
        </p:nvGrpSpPr>
        <p:grpSpPr>
          <a:xfrm rot="0">
            <a:off x="4166144" y="6600726"/>
            <a:ext cx="1887866" cy="1013382"/>
            <a:chOff x="0" y="0"/>
            <a:chExt cx="497216" cy="266899"/>
          </a:xfrm>
        </p:grpSpPr>
        <p:sp>
          <p:nvSpPr>
            <p:cNvPr name="Freeform 63" id="63"/>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64" id="64"/>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65" id="65"/>
          <p:cNvGrpSpPr/>
          <p:nvPr/>
        </p:nvGrpSpPr>
        <p:grpSpPr>
          <a:xfrm rot="0">
            <a:off x="4166144" y="7766508"/>
            <a:ext cx="1887866" cy="1013382"/>
            <a:chOff x="0" y="0"/>
            <a:chExt cx="497216" cy="266899"/>
          </a:xfrm>
        </p:grpSpPr>
        <p:sp>
          <p:nvSpPr>
            <p:cNvPr name="Freeform 66" id="66"/>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67" id="67"/>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68" id="68"/>
          <p:cNvGrpSpPr/>
          <p:nvPr/>
        </p:nvGrpSpPr>
        <p:grpSpPr>
          <a:xfrm rot="0">
            <a:off x="6251670" y="5419725"/>
            <a:ext cx="1887866" cy="1013382"/>
            <a:chOff x="0" y="0"/>
            <a:chExt cx="497216" cy="266899"/>
          </a:xfrm>
        </p:grpSpPr>
        <p:sp>
          <p:nvSpPr>
            <p:cNvPr name="Freeform 69" id="69"/>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70" id="70"/>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71" id="71"/>
          <p:cNvGrpSpPr/>
          <p:nvPr/>
        </p:nvGrpSpPr>
        <p:grpSpPr>
          <a:xfrm rot="0">
            <a:off x="6251670" y="6588354"/>
            <a:ext cx="1887866" cy="1013382"/>
            <a:chOff x="0" y="0"/>
            <a:chExt cx="497216" cy="266899"/>
          </a:xfrm>
        </p:grpSpPr>
        <p:sp>
          <p:nvSpPr>
            <p:cNvPr name="Freeform 72" id="72"/>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73" id="73"/>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74" id="74"/>
          <p:cNvGrpSpPr/>
          <p:nvPr/>
        </p:nvGrpSpPr>
        <p:grpSpPr>
          <a:xfrm rot="0">
            <a:off x="6251670" y="7754136"/>
            <a:ext cx="1887866" cy="1013382"/>
            <a:chOff x="0" y="0"/>
            <a:chExt cx="497216" cy="266899"/>
          </a:xfrm>
        </p:grpSpPr>
        <p:sp>
          <p:nvSpPr>
            <p:cNvPr name="Freeform 75" id="75"/>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76" id="76"/>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77" id="77"/>
          <p:cNvGrpSpPr/>
          <p:nvPr/>
        </p:nvGrpSpPr>
        <p:grpSpPr>
          <a:xfrm rot="0">
            <a:off x="8219924" y="5419725"/>
            <a:ext cx="1887866" cy="1013382"/>
            <a:chOff x="0" y="0"/>
            <a:chExt cx="497216" cy="266899"/>
          </a:xfrm>
        </p:grpSpPr>
        <p:sp>
          <p:nvSpPr>
            <p:cNvPr name="Freeform 78" id="78"/>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79" id="79"/>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80" id="80"/>
          <p:cNvGrpSpPr/>
          <p:nvPr/>
        </p:nvGrpSpPr>
        <p:grpSpPr>
          <a:xfrm rot="0">
            <a:off x="8219924" y="6588354"/>
            <a:ext cx="1887866" cy="1013382"/>
            <a:chOff x="0" y="0"/>
            <a:chExt cx="497216" cy="266899"/>
          </a:xfrm>
        </p:grpSpPr>
        <p:sp>
          <p:nvSpPr>
            <p:cNvPr name="Freeform 81" id="81"/>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82" id="82"/>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83" id="83"/>
          <p:cNvGrpSpPr/>
          <p:nvPr/>
        </p:nvGrpSpPr>
        <p:grpSpPr>
          <a:xfrm rot="0">
            <a:off x="8219924" y="7754136"/>
            <a:ext cx="1887866" cy="1013382"/>
            <a:chOff x="0" y="0"/>
            <a:chExt cx="497216" cy="266899"/>
          </a:xfrm>
        </p:grpSpPr>
        <p:sp>
          <p:nvSpPr>
            <p:cNvPr name="Freeform 84" id="84"/>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85" id="85"/>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86" id="86"/>
          <p:cNvGrpSpPr/>
          <p:nvPr/>
        </p:nvGrpSpPr>
        <p:grpSpPr>
          <a:xfrm rot="0">
            <a:off x="10265719" y="5422572"/>
            <a:ext cx="1887866" cy="1013382"/>
            <a:chOff x="0" y="0"/>
            <a:chExt cx="497216" cy="266899"/>
          </a:xfrm>
        </p:grpSpPr>
        <p:sp>
          <p:nvSpPr>
            <p:cNvPr name="Freeform 87" id="87"/>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88" id="88"/>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89" id="89"/>
          <p:cNvGrpSpPr/>
          <p:nvPr/>
        </p:nvGrpSpPr>
        <p:grpSpPr>
          <a:xfrm rot="0">
            <a:off x="10265719" y="6591201"/>
            <a:ext cx="1887866" cy="1013382"/>
            <a:chOff x="0" y="0"/>
            <a:chExt cx="497216" cy="266899"/>
          </a:xfrm>
        </p:grpSpPr>
        <p:sp>
          <p:nvSpPr>
            <p:cNvPr name="Freeform 90" id="90"/>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91" id="91"/>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92" id="92"/>
          <p:cNvGrpSpPr/>
          <p:nvPr/>
        </p:nvGrpSpPr>
        <p:grpSpPr>
          <a:xfrm rot="0">
            <a:off x="10265719" y="7756983"/>
            <a:ext cx="1887866" cy="1013382"/>
            <a:chOff x="0" y="0"/>
            <a:chExt cx="497216" cy="266899"/>
          </a:xfrm>
        </p:grpSpPr>
        <p:sp>
          <p:nvSpPr>
            <p:cNvPr name="Freeform 93" id="93"/>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94" id="94"/>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95" id="95"/>
          <p:cNvGrpSpPr/>
          <p:nvPr/>
        </p:nvGrpSpPr>
        <p:grpSpPr>
          <a:xfrm rot="0">
            <a:off x="12249388" y="5416878"/>
            <a:ext cx="1887866" cy="1013382"/>
            <a:chOff x="0" y="0"/>
            <a:chExt cx="497216" cy="266899"/>
          </a:xfrm>
        </p:grpSpPr>
        <p:sp>
          <p:nvSpPr>
            <p:cNvPr name="Freeform 96" id="96"/>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97" id="97"/>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98" id="98"/>
          <p:cNvGrpSpPr/>
          <p:nvPr/>
        </p:nvGrpSpPr>
        <p:grpSpPr>
          <a:xfrm rot="0">
            <a:off x="12249388" y="6585507"/>
            <a:ext cx="1887866" cy="1013382"/>
            <a:chOff x="0" y="0"/>
            <a:chExt cx="497216" cy="266899"/>
          </a:xfrm>
        </p:grpSpPr>
        <p:sp>
          <p:nvSpPr>
            <p:cNvPr name="Freeform 99" id="99"/>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100" id="100"/>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101" id="101"/>
          <p:cNvGrpSpPr/>
          <p:nvPr/>
        </p:nvGrpSpPr>
        <p:grpSpPr>
          <a:xfrm rot="0">
            <a:off x="12249388" y="7751289"/>
            <a:ext cx="1887866" cy="1013382"/>
            <a:chOff x="0" y="0"/>
            <a:chExt cx="497216" cy="266899"/>
          </a:xfrm>
        </p:grpSpPr>
        <p:sp>
          <p:nvSpPr>
            <p:cNvPr name="Freeform 102" id="102"/>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103" id="103"/>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104" id="104"/>
          <p:cNvGrpSpPr/>
          <p:nvPr/>
        </p:nvGrpSpPr>
        <p:grpSpPr>
          <a:xfrm rot="0">
            <a:off x="14217642" y="5416878"/>
            <a:ext cx="1887866" cy="1013382"/>
            <a:chOff x="0" y="0"/>
            <a:chExt cx="497216" cy="266899"/>
          </a:xfrm>
        </p:grpSpPr>
        <p:sp>
          <p:nvSpPr>
            <p:cNvPr name="Freeform 105" id="105"/>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106" id="106"/>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107" id="107"/>
          <p:cNvGrpSpPr/>
          <p:nvPr/>
        </p:nvGrpSpPr>
        <p:grpSpPr>
          <a:xfrm rot="0">
            <a:off x="14217642" y="6585507"/>
            <a:ext cx="1887866" cy="1013382"/>
            <a:chOff x="0" y="0"/>
            <a:chExt cx="497216" cy="266899"/>
          </a:xfrm>
        </p:grpSpPr>
        <p:sp>
          <p:nvSpPr>
            <p:cNvPr name="Freeform 108" id="108"/>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109" id="109"/>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110" id="110"/>
          <p:cNvGrpSpPr/>
          <p:nvPr/>
        </p:nvGrpSpPr>
        <p:grpSpPr>
          <a:xfrm rot="0">
            <a:off x="14217642" y="7751289"/>
            <a:ext cx="1887866" cy="1013382"/>
            <a:chOff x="0" y="0"/>
            <a:chExt cx="497216" cy="266899"/>
          </a:xfrm>
        </p:grpSpPr>
        <p:sp>
          <p:nvSpPr>
            <p:cNvPr name="Freeform 111" id="111"/>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112" id="112"/>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113" id="113"/>
          <p:cNvGrpSpPr/>
          <p:nvPr/>
        </p:nvGrpSpPr>
        <p:grpSpPr>
          <a:xfrm rot="0">
            <a:off x="16263438" y="5419725"/>
            <a:ext cx="1887866" cy="1013382"/>
            <a:chOff x="0" y="0"/>
            <a:chExt cx="497216" cy="266899"/>
          </a:xfrm>
        </p:grpSpPr>
        <p:sp>
          <p:nvSpPr>
            <p:cNvPr name="Freeform 114" id="114"/>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115" id="115"/>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116" id="116"/>
          <p:cNvGrpSpPr/>
          <p:nvPr/>
        </p:nvGrpSpPr>
        <p:grpSpPr>
          <a:xfrm rot="0">
            <a:off x="16263438" y="6588354"/>
            <a:ext cx="1887866" cy="1013382"/>
            <a:chOff x="0" y="0"/>
            <a:chExt cx="497216" cy="266899"/>
          </a:xfrm>
        </p:grpSpPr>
        <p:sp>
          <p:nvSpPr>
            <p:cNvPr name="Freeform 117" id="117"/>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118" id="118"/>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119" id="119"/>
          <p:cNvGrpSpPr/>
          <p:nvPr/>
        </p:nvGrpSpPr>
        <p:grpSpPr>
          <a:xfrm rot="0">
            <a:off x="16263438" y="7754136"/>
            <a:ext cx="1887866" cy="1013382"/>
            <a:chOff x="0" y="0"/>
            <a:chExt cx="497216" cy="266899"/>
          </a:xfrm>
        </p:grpSpPr>
        <p:sp>
          <p:nvSpPr>
            <p:cNvPr name="Freeform 120" id="120"/>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121" id="121"/>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spTree>
  </p:cSld>
  <p:clrMapOvr>
    <a:masterClrMapping/>
  </p:clrMapOvr>
</p:sld>
</file>

<file path=ppt/slides/slide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grpSp>
        <p:nvGrpSpPr>
          <p:cNvPr name="Group 2" id="2"/>
          <p:cNvGrpSpPr/>
          <p:nvPr/>
        </p:nvGrpSpPr>
        <p:grpSpPr>
          <a:xfrm rot="0">
            <a:off x="7945128" y="1150173"/>
            <a:ext cx="2221338" cy="1110669"/>
            <a:chOff x="0" y="0"/>
            <a:chExt cx="812800" cy="406400"/>
          </a:xfrm>
        </p:grpSpPr>
        <p:sp>
          <p:nvSpPr>
            <p:cNvPr name="Freeform 3" id="3"/>
            <p:cNvSpPr/>
            <p:nvPr/>
          </p:nvSpPr>
          <p:spPr>
            <a:xfrm flipH="false" flipV="false" rot="0">
              <a:off x="0" y="0"/>
              <a:ext cx="812800" cy="406400"/>
            </a:xfrm>
            <a:custGeom>
              <a:avLst/>
              <a:gdLst/>
              <a:ahLst/>
              <a:cxnLst/>
              <a:rect r="r" b="b" t="t" l="l"/>
              <a:pathLst>
                <a:path h="406400" w="812800">
                  <a:moveTo>
                    <a:pt x="609600" y="0"/>
                  </a:moveTo>
                  <a:cubicBezTo>
                    <a:pt x="721824" y="0"/>
                    <a:pt x="812800" y="90976"/>
                    <a:pt x="812800" y="203200"/>
                  </a:cubicBezTo>
                  <a:cubicBezTo>
                    <a:pt x="812800" y="315424"/>
                    <a:pt x="721824" y="406400"/>
                    <a:pt x="609600" y="406400"/>
                  </a:cubicBezTo>
                  <a:lnTo>
                    <a:pt x="203200" y="406400"/>
                  </a:lnTo>
                  <a:cubicBezTo>
                    <a:pt x="90976" y="406400"/>
                    <a:pt x="0" y="315424"/>
                    <a:pt x="0" y="203200"/>
                  </a:cubicBezTo>
                  <a:cubicBezTo>
                    <a:pt x="0" y="90976"/>
                    <a:pt x="90976" y="0"/>
                    <a:pt x="203200" y="0"/>
                  </a:cubicBezTo>
                  <a:close/>
                </a:path>
              </a:pathLst>
            </a:custGeom>
            <a:solidFill>
              <a:srgbClr val="001CAC"/>
            </a:solidFill>
          </p:spPr>
        </p:sp>
        <p:sp>
          <p:nvSpPr>
            <p:cNvPr name="TextBox 4" id="4"/>
            <p:cNvSpPr txBox="true"/>
            <p:nvPr/>
          </p:nvSpPr>
          <p:spPr>
            <a:xfrm>
              <a:off x="0" y="-57150"/>
              <a:ext cx="812800" cy="463550"/>
            </a:xfrm>
            <a:prstGeom prst="rect">
              <a:avLst/>
            </a:prstGeom>
          </p:spPr>
          <p:txBody>
            <a:bodyPr anchor="ctr" rtlCol="false" tIns="50800" lIns="50800" bIns="50800" rIns="50800"/>
            <a:lstStyle/>
            <a:p>
              <a:pPr algn="ctr">
                <a:lnSpc>
                  <a:spcPts val="3779"/>
                </a:lnSpc>
                <a:spcBef>
                  <a:spcPct val="0"/>
                </a:spcBef>
              </a:pPr>
              <a:r>
                <a:rPr lang="en-US" b="true" sz="2699">
                  <a:solidFill>
                    <a:srgbClr val="FFFFFF"/>
                  </a:solidFill>
                  <a:latin typeface="Canva Sans Bold"/>
                  <a:ea typeface="Canva Sans Bold"/>
                  <a:cs typeface="Canva Sans Bold"/>
                  <a:sym typeface="Canva Sans Bold"/>
                </a:rPr>
                <a:t>#3</a:t>
              </a:r>
            </a:p>
          </p:txBody>
        </p:sp>
      </p:grpSp>
      <p:grpSp>
        <p:nvGrpSpPr>
          <p:cNvPr name="Group 5" id="5"/>
          <p:cNvGrpSpPr/>
          <p:nvPr/>
        </p:nvGrpSpPr>
        <p:grpSpPr>
          <a:xfrm rot="0">
            <a:off x="1989417" y="2776244"/>
            <a:ext cx="2138627" cy="1069314"/>
            <a:chOff x="0" y="0"/>
            <a:chExt cx="812800" cy="406400"/>
          </a:xfrm>
        </p:grpSpPr>
        <p:sp>
          <p:nvSpPr>
            <p:cNvPr name="Freeform 6" id="6"/>
            <p:cNvSpPr/>
            <p:nvPr/>
          </p:nvSpPr>
          <p:spPr>
            <a:xfrm flipH="false" flipV="false" rot="0">
              <a:off x="0" y="0"/>
              <a:ext cx="812800" cy="406400"/>
            </a:xfrm>
            <a:custGeom>
              <a:avLst/>
              <a:gdLst/>
              <a:ahLst/>
              <a:cxnLst/>
              <a:rect r="r" b="b" t="t" l="l"/>
              <a:pathLst>
                <a:path h="406400" w="812800">
                  <a:moveTo>
                    <a:pt x="609600" y="0"/>
                  </a:moveTo>
                  <a:cubicBezTo>
                    <a:pt x="721824" y="0"/>
                    <a:pt x="812800" y="90976"/>
                    <a:pt x="812800" y="203200"/>
                  </a:cubicBezTo>
                  <a:cubicBezTo>
                    <a:pt x="812800" y="315424"/>
                    <a:pt x="721824" y="406400"/>
                    <a:pt x="609600" y="406400"/>
                  </a:cubicBezTo>
                  <a:lnTo>
                    <a:pt x="203200" y="406400"/>
                  </a:lnTo>
                  <a:cubicBezTo>
                    <a:pt x="90976" y="406400"/>
                    <a:pt x="0" y="315424"/>
                    <a:pt x="0" y="203200"/>
                  </a:cubicBezTo>
                  <a:cubicBezTo>
                    <a:pt x="0" y="90976"/>
                    <a:pt x="90976" y="0"/>
                    <a:pt x="203200" y="0"/>
                  </a:cubicBezTo>
                  <a:close/>
                </a:path>
              </a:pathLst>
            </a:custGeom>
            <a:solidFill>
              <a:srgbClr val="001CAC"/>
            </a:solidFill>
          </p:spPr>
        </p:sp>
        <p:sp>
          <p:nvSpPr>
            <p:cNvPr name="TextBox 7" id="7"/>
            <p:cNvSpPr txBox="true"/>
            <p:nvPr/>
          </p:nvSpPr>
          <p:spPr>
            <a:xfrm>
              <a:off x="0" y="-47625"/>
              <a:ext cx="812800" cy="454025"/>
            </a:xfrm>
            <a:prstGeom prst="rect">
              <a:avLst/>
            </a:prstGeom>
          </p:spPr>
          <p:txBody>
            <a:bodyPr anchor="ctr" rtlCol="false" tIns="50800" lIns="50800" bIns="50800" rIns="50800"/>
            <a:lstStyle/>
            <a:p>
              <a:pPr algn="ctr">
                <a:lnSpc>
                  <a:spcPts val="3499"/>
                </a:lnSpc>
                <a:spcBef>
                  <a:spcPct val="0"/>
                </a:spcBef>
              </a:pPr>
              <a:r>
                <a:rPr lang="en-US" b="true" sz="2499">
                  <a:solidFill>
                    <a:srgbClr val="FFFFFF"/>
                  </a:solidFill>
                  <a:latin typeface="Canva Sans Bold"/>
                  <a:ea typeface="Canva Sans Bold"/>
                  <a:cs typeface="Canva Sans Bold"/>
                  <a:sym typeface="Canva Sans Bold"/>
                </a:rPr>
                <a:t>ID#</a:t>
              </a:r>
            </a:p>
          </p:txBody>
        </p:sp>
      </p:grpSp>
      <p:grpSp>
        <p:nvGrpSpPr>
          <p:cNvPr name="Group 8" id="8"/>
          <p:cNvGrpSpPr/>
          <p:nvPr/>
        </p:nvGrpSpPr>
        <p:grpSpPr>
          <a:xfrm rot="0">
            <a:off x="8027839" y="2785769"/>
            <a:ext cx="2138627" cy="1069314"/>
            <a:chOff x="0" y="0"/>
            <a:chExt cx="812800" cy="406400"/>
          </a:xfrm>
        </p:grpSpPr>
        <p:sp>
          <p:nvSpPr>
            <p:cNvPr name="Freeform 9" id="9"/>
            <p:cNvSpPr/>
            <p:nvPr/>
          </p:nvSpPr>
          <p:spPr>
            <a:xfrm flipH="false" flipV="false" rot="0">
              <a:off x="0" y="0"/>
              <a:ext cx="812800" cy="406400"/>
            </a:xfrm>
            <a:custGeom>
              <a:avLst/>
              <a:gdLst/>
              <a:ahLst/>
              <a:cxnLst/>
              <a:rect r="r" b="b" t="t" l="l"/>
              <a:pathLst>
                <a:path h="406400" w="812800">
                  <a:moveTo>
                    <a:pt x="609600" y="0"/>
                  </a:moveTo>
                  <a:cubicBezTo>
                    <a:pt x="721824" y="0"/>
                    <a:pt x="812800" y="90976"/>
                    <a:pt x="812800" y="203200"/>
                  </a:cubicBezTo>
                  <a:cubicBezTo>
                    <a:pt x="812800" y="315424"/>
                    <a:pt x="721824" y="406400"/>
                    <a:pt x="609600" y="406400"/>
                  </a:cubicBezTo>
                  <a:lnTo>
                    <a:pt x="203200" y="406400"/>
                  </a:lnTo>
                  <a:cubicBezTo>
                    <a:pt x="90976" y="406400"/>
                    <a:pt x="0" y="315424"/>
                    <a:pt x="0" y="203200"/>
                  </a:cubicBezTo>
                  <a:cubicBezTo>
                    <a:pt x="0" y="90976"/>
                    <a:pt x="90976" y="0"/>
                    <a:pt x="203200" y="0"/>
                  </a:cubicBezTo>
                  <a:close/>
                </a:path>
              </a:pathLst>
            </a:custGeom>
            <a:solidFill>
              <a:srgbClr val="001CAC"/>
            </a:solidFill>
          </p:spPr>
        </p:sp>
        <p:sp>
          <p:nvSpPr>
            <p:cNvPr name="TextBox 10" id="10"/>
            <p:cNvSpPr txBox="true"/>
            <p:nvPr/>
          </p:nvSpPr>
          <p:spPr>
            <a:xfrm>
              <a:off x="0" y="-47625"/>
              <a:ext cx="812800" cy="454025"/>
            </a:xfrm>
            <a:prstGeom prst="rect">
              <a:avLst/>
            </a:prstGeom>
          </p:spPr>
          <p:txBody>
            <a:bodyPr anchor="ctr" rtlCol="false" tIns="50800" lIns="50800" bIns="50800" rIns="50800"/>
            <a:lstStyle/>
            <a:p>
              <a:pPr algn="ctr">
                <a:lnSpc>
                  <a:spcPts val="3499"/>
                </a:lnSpc>
                <a:spcBef>
                  <a:spcPct val="0"/>
                </a:spcBef>
              </a:pPr>
              <a:r>
                <a:rPr lang="en-US" b="true" sz="2499">
                  <a:solidFill>
                    <a:srgbClr val="FFFFFF"/>
                  </a:solidFill>
                  <a:latin typeface="Canva Sans Bold"/>
                  <a:ea typeface="Canva Sans Bold"/>
                  <a:cs typeface="Canva Sans Bold"/>
                  <a:sym typeface="Canva Sans Bold"/>
                </a:rPr>
                <a:t>ID#</a:t>
              </a:r>
            </a:p>
          </p:txBody>
        </p:sp>
      </p:grpSp>
      <p:grpSp>
        <p:nvGrpSpPr>
          <p:cNvPr name="Group 11" id="11"/>
          <p:cNvGrpSpPr/>
          <p:nvPr/>
        </p:nvGrpSpPr>
        <p:grpSpPr>
          <a:xfrm rot="0">
            <a:off x="14007556" y="2776244"/>
            <a:ext cx="2138627" cy="1069314"/>
            <a:chOff x="0" y="0"/>
            <a:chExt cx="812800" cy="406400"/>
          </a:xfrm>
        </p:grpSpPr>
        <p:sp>
          <p:nvSpPr>
            <p:cNvPr name="Freeform 12" id="12"/>
            <p:cNvSpPr/>
            <p:nvPr/>
          </p:nvSpPr>
          <p:spPr>
            <a:xfrm flipH="false" flipV="false" rot="0">
              <a:off x="0" y="0"/>
              <a:ext cx="812800" cy="406400"/>
            </a:xfrm>
            <a:custGeom>
              <a:avLst/>
              <a:gdLst/>
              <a:ahLst/>
              <a:cxnLst/>
              <a:rect r="r" b="b" t="t" l="l"/>
              <a:pathLst>
                <a:path h="406400" w="812800">
                  <a:moveTo>
                    <a:pt x="609600" y="0"/>
                  </a:moveTo>
                  <a:cubicBezTo>
                    <a:pt x="721824" y="0"/>
                    <a:pt x="812800" y="90976"/>
                    <a:pt x="812800" y="203200"/>
                  </a:cubicBezTo>
                  <a:cubicBezTo>
                    <a:pt x="812800" y="315424"/>
                    <a:pt x="721824" y="406400"/>
                    <a:pt x="609600" y="406400"/>
                  </a:cubicBezTo>
                  <a:lnTo>
                    <a:pt x="203200" y="406400"/>
                  </a:lnTo>
                  <a:cubicBezTo>
                    <a:pt x="90976" y="406400"/>
                    <a:pt x="0" y="315424"/>
                    <a:pt x="0" y="203200"/>
                  </a:cubicBezTo>
                  <a:cubicBezTo>
                    <a:pt x="0" y="90976"/>
                    <a:pt x="90976" y="0"/>
                    <a:pt x="203200" y="0"/>
                  </a:cubicBezTo>
                  <a:close/>
                </a:path>
              </a:pathLst>
            </a:custGeom>
            <a:solidFill>
              <a:srgbClr val="001CAC"/>
            </a:solidFill>
          </p:spPr>
        </p:sp>
        <p:sp>
          <p:nvSpPr>
            <p:cNvPr name="TextBox 13" id="13"/>
            <p:cNvSpPr txBox="true"/>
            <p:nvPr/>
          </p:nvSpPr>
          <p:spPr>
            <a:xfrm>
              <a:off x="0" y="-47625"/>
              <a:ext cx="812800" cy="454025"/>
            </a:xfrm>
            <a:prstGeom prst="rect">
              <a:avLst/>
            </a:prstGeom>
          </p:spPr>
          <p:txBody>
            <a:bodyPr anchor="ctr" rtlCol="false" tIns="50800" lIns="50800" bIns="50800" rIns="50800"/>
            <a:lstStyle/>
            <a:p>
              <a:pPr algn="ctr">
                <a:lnSpc>
                  <a:spcPts val="3499"/>
                </a:lnSpc>
                <a:spcBef>
                  <a:spcPct val="0"/>
                </a:spcBef>
              </a:pPr>
              <a:r>
                <a:rPr lang="en-US" b="true" sz="2499">
                  <a:solidFill>
                    <a:srgbClr val="FFFFFF"/>
                  </a:solidFill>
                  <a:latin typeface="Canva Sans Bold"/>
                  <a:ea typeface="Canva Sans Bold"/>
                  <a:cs typeface="Canva Sans Bold"/>
                  <a:sym typeface="Canva Sans Bold"/>
                </a:rPr>
                <a:t>ID#</a:t>
              </a:r>
            </a:p>
          </p:txBody>
        </p:sp>
      </p:grpSp>
      <p:grpSp>
        <p:nvGrpSpPr>
          <p:cNvPr name="Group 14" id="14"/>
          <p:cNvGrpSpPr/>
          <p:nvPr/>
        </p:nvGrpSpPr>
        <p:grpSpPr>
          <a:xfrm rot="0">
            <a:off x="2139399" y="4130118"/>
            <a:ext cx="1887866" cy="1013382"/>
            <a:chOff x="0" y="0"/>
            <a:chExt cx="497216" cy="266899"/>
          </a:xfrm>
        </p:grpSpPr>
        <p:sp>
          <p:nvSpPr>
            <p:cNvPr name="Freeform 15" id="15"/>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16" id="16"/>
            <p:cNvSpPr txBox="true"/>
            <p:nvPr/>
          </p:nvSpPr>
          <p:spPr>
            <a:xfrm>
              <a:off x="0" y="-47625"/>
              <a:ext cx="497216" cy="314524"/>
            </a:xfrm>
            <a:prstGeom prst="rect">
              <a:avLst/>
            </a:prstGeom>
          </p:spPr>
          <p:txBody>
            <a:bodyPr anchor="ctr" rtlCol="false" tIns="50800" lIns="50800" bIns="50800" rIns="50800"/>
            <a:lstStyle/>
            <a:p>
              <a:pPr algn="ctr">
                <a:lnSpc>
                  <a:spcPts val="3499"/>
                </a:lnSpc>
              </a:pPr>
              <a:r>
                <a:rPr lang="en-US" b="true" sz="2499">
                  <a:solidFill>
                    <a:srgbClr val="FFFFFF"/>
                  </a:solidFill>
                  <a:latin typeface="Canva Sans Bold"/>
                  <a:ea typeface="Canva Sans Bold"/>
                  <a:cs typeface="Canva Sans Bold"/>
                  <a:sym typeface="Canva Sans Bold"/>
                </a:rPr>
                <a:t>ID#</a:t>
              </a:r>
            </a:p>
          </p:txBody>
        </p:sp>
      </p:grpSp>
      <p:grpSp>
        <p:nvGrpSpPr>
          <p:cNvPr name="Group 17" id="17"/>
          <p:cNvGrpSpPr/>
          <p:nvPr/>
        </p:nvGrpSpPr>
        <p:grpSpPr>
          <a:xfrm rot="0">
            <a:off x="4107653" y="4130118"/>
            <a:ext cx="1887866" cy="1013382"/>
            <a:chOff x="0" y="0"/>
            <a:chExt cx="497216" cy="266899"/>
          </a:xfrm>
        </p:grpSpPr>
        <p:sp>
          <p:nvSpPr>
            <p:cNvPr name="Freeform 18" id="18"/>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19" id="19"/>
            <p:cNvSpPr txBox="true"/>
            <p:nvPr/>
          </p:nvSpPr>
          <p:spPr>
            <a:xfrm>
              <a:off x="0" y="-47625"/>
              <a:ext cx="497216" cy="314524"/>
            </a:xfrm>
            <a:prstGeom prst="rect">
              <a:avLst/>
            </a:prstGeom>
          </p:spPr>
          <p:txBody>
            <a:bodyPr anchor="ctr" rtlCol="false" tIns="50800" lIns="50800" bIns="50800" rIns="50800"/>
            <a:lstStyle/>
            <a:p>
              <a:pPr algn="ctr">
                <a:lnSpc>
                  <a:spcPts val="3499"/>
                </a:lnSpc>
              </a:pPr>
              <a:r>
                <a:rPr lang="en-US" b="true" sz="2499">
                  <a:solidFill>
                    <a:srgbClr val="FFFFFF"/>
                  </a:solidFill>
                  <a:latin typeface="Canva Sans Bold"/>
                  <a:ea typeface="Canva Sans Bold"/>
                  <a:cs typeface="Canva Sans Bold"/>
                  <a:sym typeface="Canva Sans Bold"/>
                </a:rPr>
                <a:t>ID#</a:t>
              </a:r>
            </a:p>
          </p:txBody>
        </p:sp>
      </p:grpSp>
      <p:grpSp>
        <p:nvGrpSpPr>
          <p:cNvPr name="Group 20" id="20"/>
          <p:cNvGrpSpPr/>
          <p:nvPr/>
        </p:nvGrpSpPr>
        <p:grpSpPr>
          <a:xfrm rot="0">
            <a:off x="146758" y="4130118"/>
            <a:ext cx="1887866" cy="1013382"/>
            <a:chOff x="0" y="0"/>
            <a:chExt cx="497216" cy="266899"/>
          </a:xfrm>
        </p:grpSpPr>
        <p:sp>
          <p:nvSpPr>
            <p:cNvPr name="Freeform 21" id="21"/>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22" id="22"/>
            <p:cNvSpPr txBox="true"/>
            <p:nvPr/>
          </p:nvSpPr>
          <p:spPr>
            <a:xfrm>
              <a:off x="0" y="-47625"/>
              <a:ext cx="497216" cy="314524"/>
            </a:xfrm>
            <a:prstGeom prst="rect">
              <a:avLst/>
            </a:prstGeom>
          </p:spPr>
          <p:txBody>
            <a:bodyPr anchor="ctr" rtlCol="false" tIns="50800" lIns="50800" bIns="50800" rIns="50800"/>
            <a:lstStyle/>
            <a:p>
              <a:pPr algn="ctr">
                <a:lnSpc>
                  <a:spcPts val="3499"/>
                </a:lnSpc>
              </a:pPr>
              <a:r>
                <a:rPr lang="en-US" b="true" sz="2499">
                  <a:solidFill>
                    <a:srgbClr val="FFFFFF"/>
                  </a:solidFill>
                  <a:latin typeface="Canva Sans Bold"/>
                  <a:ea typeface="Canva Sans Bold"/>
                  <a:cs typeface="Canva Sans Bold"/>
                  <a:sym typeface="Canva Sans Bold"/>
                </a:rPr>
                <a:t>ID#</a:t>
              </a:r>
            </a:p>
          </p:txBody>
        </p:sp>
      </p:grpSp>
      <p:grpSp>
        <p:nvGrpSpPr>
          <p:cNvPr name="Group 23" id="23"/>
          <p:cNvGrpSpPr/>
          <p:nvPr/>
        </p:nvGrpSpPr>
        <p:grpSpPr>
          <a:xfrm rot="0">
            <a:off x="14198592" y="4130118"/>
            <a:ext cx="1887866" cy="1013382"/>
            <a:chOff x="0" y="0"/>
            <a:chExt cx="497216" cy="266899"/>
          </a:xfrm>
        </p:grpSpPr>
        <p:sp>
          <p:nvSpPr>
            <p:cNvPr name="Freeform 24" id="24"/>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25" id="25"/>
            <p:cNvSpPr txBox="true"/>
            <p:nvPr/>
          </p:nvSpPr>
          <p:spPr>
            <a:xfrm>
              <a:off x="0" y="-47625"/>
              <a:ext cx="497216" cy="314524"/>
            </a:xfrm>
            <a:prstGeom prst="rect">
              <a:avLst/>
            </a:prstGeom>
          </p:spPr>
          <p:txBody>
            <a:bodyPr anchor="ctr" rtlCol="false" tIns="50800" lIns="50800" bIns="50800" rIns="50800"/>
            <a:lstStyle/>
            <a:p>
              <a:pPr algn="ctr">
                <a:lnSpc>
                  <a:spcPts val="3499"/>
                </a:lnSpc>
              </a:pPr>
              <a:r>
                <a:rPr lang="en-US" b="true" sz="2499">
                  <a:solidFill>
                    <a:srgbClr val="FFFFFF"/>
                  </a:solidFill>
                  <a:latin typeface="Canva Sans Bold"/>
                  <a:ea typeface="Canva Sans Bold"/>
                  <a:cs typeface="Canva Sans Bold"/>
                  <a:sym typeface="Canva Sans Bold"/>
                </a:rPr>
                <a:t>ID#</a:t>
              </a:r>
            </a:p>
          </p:txBody>
        </p:sp>
      </p:grpSp>
      <p:grpSp>
        <p:nvGrpSpPr>
          <p:cNvPr name="Group 26" id="26"/>
          <p:cNvGrpSpPr/>
          <p:nvPr/>
        </p:nvGrpSpPr>
        <p:grpSpPr>
          <a:xfrm rot="0">
            <a:off x="16166846" y="4130118"/>
            <a:ext cx="1887866" cy="1013382"/>
            <a:chOff x="0" y="0"/>
            <a:chExt cx="497216" cy="266899"/>
          </a:xfrm>
        </p:grpSpPr>
        <p:sp>
          <p:nvSpPr>
            <p:cNvPr name="Freeform 27" id="27"/>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28" id="28"/>
            <p:cNvSpPr txBox="true"/>
            <p:nvPr/>
          </p:nvSpPr>
          <p:spPr>
            <a:xfrm>
              <a:off x="0" y="-47625"/>
              <a:ext cx="497216" cy="314524"/>
            </a:xfrm>
            <a:prstGeom prst="rect">
              <a:avLst/>
            </a:prstGeom>
          </p:spPr>
          <p:txBody>
            <a:bodyPr anchor="ctr" rtlCol="false" tIns="50800" lIns="50800" bIns="50800" rIns="50800"/>
            <a:lstStyle/>
            <a:p>
              <a:pPr algn="ctr">
                <a:lnSpc>
                  <a:spcPts val="3499"/>
                </a:lnSpc>
              </a:pPr>
              <a:r>
                <a:rPr lang="en-US" b="true" sz="2499">
                  <a:solidFill>
                    <a:srgbClr val="FFFFFF"/>
                  </a:solidFill>
                  <a:latin typeface="Canva Sans Bold"/>
                  <a:ea typeface="Canva Sans Bold"/>
                  <a:cs typeface="Canva Sans Bold"/>
                  <a:sym typeface="Canva Sans Bold"/>
                </a:rPr>
                <a:t>ID#</a:t>
              </a:r>
            </a:p>
          </p:txBody>
        </p:sp>
      </p:grpSp>
      <p:grpSp>
        <p:nvGrpSpPr>
          <p:cNvPr name="Group 29" id="29"/>
          <p:cNvGrpSpPr/>
          <p:nvPr/>
        </p:nvGrpSpPr>
        <p:grpSpPr>
          <a:xfrm rot="0">
            <a:off x="12258913" y="4130118"/>
            <a:ext cx="1887866" cy="1013382"/>
            <a:chOff x="0" y="0"/>
            <a:chExt cx="497216" cy="266899"/>
          </a:xfrm>
        </p:grpSpPr>
        <p:sp>
          <p:nvSpPr>
            <p:cNvPr name="Freeform 30" id="30"/>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31" id="31"/>
            <p:cNvSpPr txBox="true"/>
            <p:nvPr/>
          </p:nvSpPr>
          <p:spPr>
            <a:xfrm>
              <a:off x="0" y="-47625"/>
              <a:ext cx="497216" cy="314524"/>
            </a:xfrm>
            <a:prstGeom prst="rect">
              <a:avLst/>
            </a:prstGeom>
          </p:spPr>
          <p:txBody>
            <a:bodyPr anchor="ctr" rtlCol="false" tIns="50800" lIns="50800" bIns="50800" rIns="50800"/>
            <a:lstStyle/>
            <a:p>
              <a:pPr algn="ctr">
                <a:lnSpc>
                  <a:spcPts val="3499"/>
                </a:lnSpc>
              </a:pPr>
              <a:r>
                <a:rPr lang="en-US" b="true" sz="2499">
                  <a:solidFill>
                    <a:srgbClr val="FFFFFF"/>
                  </a:solidFill>
                  <a:latin typeface="Canva Sans Bold"/>
                  <a:ea typeface="Canva Sans Bold"/>
                  <a:cs typeface="Canva Sans Bold"/>
                  <a:sym typeface="Canva Sans Bold"/>
                </a:rPr>
                <a:t>ID#</a:t>
              </a:r>
            </a:p>
          </p:txBody>
        </p:sp>
      </p:grpSp>
      <p:grpSp>
        <p:nvGrpSpPr>
          <p:cNvPr name="Group 32" id="32"/>
          <p:cNvGrpSpPr/>
          <p:nvPr/>
        </p:nvGrpSpPr>
        <p:grpSpPr>
          <a:xfrm rot="0">
            <a:off x="8232368" y="4130118"/>
            <a:ext cx="1887866" cy="1013382"/>
            <a:chOff x="0" y="0"/>
            <a:chExt cx="497216" cy="266899"/>
          </a:xfrm>
        </p:grpSpPr>
        <p:sp>
          <p:nvSpPr>
            <p:cNvPr name="Freeform 33" id="33"/>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34" id="34"/>
            <p:cNvSpPr txBox="true"/>
            <p:nvPr/>
          </p:nvSpPr>
          <p:spPr>
            <a:xfrm>
              <a:off x="0" y="-47625"/>
              <a:ext cx="497216" cy="314524"/>
            </a:xfrm>
            <a:prstGeom prst="rect">
              <a:avLst/>
            </a:prstGeom>
          </p:spPr>
          <p:txBody>
            <a:bodyPr anchor="ctr" rtlCol="false" tIns="50800" lIns="50800" bIns="50800" rIns="50800"/>
            <a:lstStyle/>
            <a:p>
              <a:pPr algn="ctr">
                <a:lnSpc>
                  <a:spcPts val="3499"/>
                </a:lnSpc>
              </a:pPr>
              <a:r>
                <a:rPr lang="en-US" b="true" sz="2499">
                  <a:solidFill>
                    <a:srgbClr val="FFFFFF"/>
                  </a:solidFill>
                  <a:latin typeface="Canva Sans Bold"/>
                  <a:ea typeface="Canva Sans Bold"/>
                  <a:cs typeface="Canva Sans Bold"/>
                  <a:sym typeface="Canva Sans Bold"/>
                </a:rPr>
                <a:t>ID#</a:t>
              </a:r>
            </a:p>
          </p:txBody>
        </p:sp>
      </p:grpSp>
      <p:grpSp>
        <p:nvGrpSpPr>
          <p:cNvPr name="Group 35" id="35"/>
          <p:cNvGrpSpPr/>
          <p:nvPr/>
        </p:nvGrpSpPr>
        <p:grpSpPr>
          <a:xfrm rot="0">
            <a:off x="10200622" y="4130118"/>
            <a:ext cx="1887866" cy="1013382"/>
            <a:chOff x="0" y="0"/>
            <a:chExt cx="497216" cy="266899"/>
          </a:xfrm>
        </p:grpSpPr>
        <p:sp>
          <p:nvSpPr>
            <p:cNvPr name="Freeform 36" id="36"/>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37" id="37"/>
            <p:cNvSpPr txBox="true"/>
            <p:nvPr/>
          </p:nvSpPr>
          <p:spPr>
            <a:xfrm>
              <a:off x="0" y="-47625"/>
              <a:ext cx="497216" cy="314524"/>
            </a:xfrm>
            <a:prstGeom prst="rect">
              <a:avLst/>
            </a:prstGeom>
          </p:spPr>
          <p:txBody>
            <a:bodyPr anchor="ctr" rtlCol="false" tIns="50800" lIns="50800" bIns="50800" rIns="50800"/>
            <a:lstStyle/>
            <a:p>
              <a:pPr algn="ctr">
                <a:lnSpc>
                  <a:spcPts val="3499"/>
                </a:lnSpc>
              </a:pPr>
              <a:r>
                <a:rPr lang="en-US" b="true" sz="2499">
                  <a:solidFill>
                    <a:srgbClr val="FFFFFF"/>
                  </a:solidFill>
                  <a:latin typeface="Canva Sans Bold"/>
                  <a:ea typeface="Canva Sans Bold"/>
                  <a:cs typeface="Canva Sans Bold"/>
                  <a:sym typeface="Canva Sans Bold"/>
                </a:rPr>
                <a:t>ID#</a:t>
              </a:r>
            </a:p>
          </p:txBody>
        </p:sp>
      </p:grpSp>
      <p:grpSp>
        <p:nvGrpSpPr>
          <p:cNvPr name="Group 38" id="38"/>
          <p:cNvGrpSpPr/>
          <p:nvPr/>
        </p:nvGrpSpPr>
        <p:grpSpPr>
          <a:xfrm rot="0">
            <a:off x="6251670" y="4130118"/>
            <a:ext cx="1887866" cy="1013382"/>
            <a:chOff x="0" y="0"/>
            <a:chExt cx="497216" cy="266899"/>
          </a:xfrm>
        </p:grpSpPr>
        <p:sp>
          <p:nvSpPr>
            <p:cNvPr name="Freeform 39" id="39"/>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40" id="40"/>
            <p:cNvSpPr txBox="true"/>
            <p:nvPr/>
          </p:nvSpPr>
          <p:spPr>
            <a:xfrm>
              <a:off x="0" y="-47625"/>
              <a:ext cx="497216" cy="314524"/>
            </a:xfrm>
            <a:prstGeom prst="rect">
              <a:avLst/>
            </a:prstGeom>
          </p:spPr>
          <p:txBody>
            <a:bodyPr anchor="ctr" rtlCol="false" tIns="50800" lIns="50800" bIns="50800" rIns="50800"/>
            <a:lstStyle/>
            <a:p>
              <a:pPr algn="ctr">
                <a:lnSpc>
                  <a:spcPts val="3499"/>
                </a:lnSpc>
              </a:pPr>
              <a:r>
                <a:rPr lang="en-US" b="true" sz="2499">
                  <a:solidFill>
                    <a:srgbClr val="FFFFFF"/>
                  </a:solidFill>
                  <a:latin typeface="Canva Sans Bold"/>
                  <a:ea typeface="Canva Sans Bold"/>
                  <a:cs typeface="Canva Sans Bold"/>
                  <a:sym typeface="Canva Sans Bold"/>
                </a:rPr>
                <a:t>ID#</a:t>
              </a:r>
            </a:p>
          </p:txBody>
        </p:sp>
      </p:grpSp>
      <p:grpSp>
        <p:nvGrpSpPr>
          <p:cNvPr name="Group 41" id="41"/>
          <p:cNvGrpSpPr/>
          <p:nvPr/>
        </p:nvGrpSpPr>
        <p:grpSpPr>
          <a:xfrm rot="0">
            <a:off x="152095" y="5429250"/>
            <a:ext cx="1887866" cy="1013382"/>
            <a:chOff x="0" y="0"/>
            <a:chExt cx="497216" cy="266899"/>
          </a:xfrm>
        </p:grpSpPr>
        <p:sp>
          <p:nvSpPr>
            <p:cNvPr name="Freeform 42" id="42"/>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43" id="43"/>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44" id="44"/>
          <p:cNvGrpSpPr/>
          <p:nvPr/>
        </p:nvGrpSpPr>
        <p:grpSpPr>
          <a:xfrm rot="0">
            <a:off x="152095" y="6597879"/>
            <a:ext cx="1887866" cy="1013382"/>
            <a:chOff x="0" y="0"/>
            <a:chExt cx="497216" cy="266899"/>
          </a:xfrm>
        </p:grpSpPr>
        <p:sp>
          <p:nvSpPr>
            <p:cNvPr name="Freeform 45" id="45"/>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46" id="46"/>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47" id="47"/>
          <p:cNvGrpSpPr/>
          <p:nvPr/>
        </p:nvGrpSpPr>
        <p:grpSpPr>
          <a:xfrm rot="0">
            <a:off x="152095" y="7763661"/>
            <a:ext cx="1887866" cy="1013382"/>
            <a:chOff x="0" y="0"/>
            <a:chExt cx="497216" cy="266899"/>
          </a:xfrm>
        </p:grpSpPr>
        <p:sp>
          <p:nvSpPr>
            <p:cNvPr name="Freeform 48" id="48"/>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49" id="49"/>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50" id="50"/>
          <p:cNvGrpSpPr/>
          <p:nvPr/>
        </p:nvGrpSpPr>
        <p:grpSpPr>
          <a:xfrm rot="0">
            <a:off x="2120349" y="5429250"/>
            <a:ext cx="1887866" cy="1013382"/>
            <a:chOff x="0" y="0"/>
            <a:chExt cx="497216" cy="266899"/>
          </a:xfrm>
        </p:grpSpPr>
        <p:sp>
          <p:nvSpPr>
            <p:cNvPr name="Freeform 51" id="51"/>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52" id="52"/>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53" id="53"/>
          <p:cNvGrpSpPr/>
          <p:nvPr/>
        </p:nvGrpSpPr>
        <p:grpSpPr>
          <a:xfrm rot="0">
            <a:off x="2120349" y="6597879"/>
            <a:ext cx="1887866" cy="1013382"/>
            <a:chOff x="0" y="0"/>
            <a:chExt cx="497216" cy="266899"/>
          </a:xfrm>
        </p:grpSpPr>
        <p:sp>
          <p:nvSpPr>
            <p:cNvPr name="Freeform 54" id="54"/>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55" id="55"/>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56" id="56"/>
          <p:cNvGrpSpPr/>
          <p:nvPr/>
        </p:nvGrpSpPr>
        <p:grpSpPr>
          <a:xfrm rot="0">
            <a:off x="2120349" y="7763661"/>
            <a:ext cx="1887866" cy="1013382"/>
            <a:chOff x="0" y="0"/>
            <a:chExt cx="497216" cy="266899"/>
          </a:xfrm>
        </p:grpSpPr>
        <p:sp>
          <p:nvSpPr>
            <p:cNvPr name="Freeform 57" id="57"/>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58" id="58"/>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59" id="59"/>
          <p:cNvGrpSpPr/>
          <p:nvPr/>
        </p:nvGrpSpPr>
        <p:grpSpPr>
          <a:xfrm rot="0">
            <a:off x="4166144" y="5432097"/>
            <a:ext cx="1887866" cy="1013382"/>
            <a:chOff x="0" y="0"/>
            <a:chExt cx="497216" cy="266899"/>
          </a:xfrm>
        </p:grpSpPr>
        <p:sp>
          <p:nvSpPr>
            <p:cNvPr name="Freeform 60" id="60"/>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61" id="61"/>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62" id="62"/>
          <p:cNvGrpSpPr/>
          <p:nvPr/>
        </p:nvGrpSpPr>
        <p:grpSpPr>
          <a:xfrm rot="0">
            <a:off x="4166144" y="6600726"/>
            <a:ext cx="1887866" cy="1013382"/>
            <a:chOff x="0" y="0"/>
            <a:chExt cx="497216" cy="266899"/>
          </a:xfrm>
        </p:grpSpPr>
        <p:sp>
          <p:nvSpPr>
            <p:cNvPr name="Freeform 63" id="63"/>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64" id="64"/>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65" id="65"/>
          <p:cNvGrpSpPr/>
          <p:nvPr/>
        </p:nvGrpSpPr>
        <p:grpSpPr>
          <a:xfrm rot="0">
            <a:off x="4166144" y="7766508"/>
            <a:ext cx="1887866" cy="1013382"/>
            <a:chOff x="0" y="0"/>
            <a:chExt cx="497216" cy="266899"/>
          </a:xfrm>
        </p:grpSpPr>
        <p:sp>
          <p:nvSpPr>
            <p:cNvPr name="Freeform 66" id="66"/>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67" id="67"/>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68" id="68"/>
          <p:cNvGrpSpPr/>
          <p:nvPr/>
        </p:nvGrpSpPr>
        <p:grpSpPr>
          <a:xfrm rot="0">
            <a:off x="6251670" y="5419725"/>
            <a:ext cx="1887866" cy="1013382"/>
            <a:chOff x="0" y="0"/>
            <a:chExt cx="497216" cy="266899"/>
          </a:xfrm>
        </p:grpSpPr>
        <p:sp>
          <p:nvSpPr>
            <p:cNvPr name="Freeform 69" id="69"/>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70" id="70"/>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71" id="71"/>
          <p:cNvGrpSpPr/>
          <p:nvPr/>
        </p:nvGrpSpPr>
        <p:grpSpPr>
          <a:xfrm rot="0">
            <a:off x="6251670" y="6588354"/>
            <a:ext cx="1887866" cy="1013382"/>
            <a:chOff x="0" y="0"/>
            <a:chExt cx="497216" cy="266899"/>
          </a:xfrm>
        </p:grpSpPr>
        <p:sp>
          <p:nvSpPr>
            <p:cNvPr name="Freeform 72" id="72"/>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73" id="73"/>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74" id="74"/>
          <p:cNvGrpSpPr/>
          <p:nvPr/>
        </p:nvGrpSpPr>
        <p:grpSpPr>
          <a:xfrm rot="0">
            <a:off x="6251670" y="7754136"/>
            <a:ext cx="1887866" cy="1013382"/>
            <a:chOff x="0" y="0"/>
            <a:chExt cx="497216" cy="266899"/>
          </a:xfrm>
        </p:grpSpPr>
        <p:sp>
          <p:nvSpPr>
            <p:cNvPr name="Freeform 75" id="75"/>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76" id="76"/>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77" id="77"/>
          <p:cNvGrpSpPr/>
          <p:nvPr/>
        </p:nvGrpSpPr>
        <p:grpSpPr>
          <a:xfrm rot="0">
            <a:off x="8219924" y="5419725"/>
            <a:ext cx="1887866" cy="1013382"/>
            <a:chOff x="0" y="0"/>
            <a:chExt cx="497216" cy="266899"/>
          </a:xfrm>
        </p:grpSpPr>
        <p:sp>
          <p:nvSpPr>
            <p:cNvPr name="Freeform 78" id="78"/>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79" id="79"/>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80" id="80"/>
          <p:cNvGrpSpPr/>
          <p:nvPr/>
        </p:nvGrpSpPr>
        <p:grpSpPr>
          <a:xfrm rot="0">
            <a:off x="8219924" y="6588354"/>
            <a:ext cx="1887866" cy="1013382"/>
            <a:chOff x="0" y="0"/>
            <a:chExt cx="497216" cy="266899"/>
          </a:xfrm>
        </p:grpSpPr>
        <p:sp>
          <p:nvSpPr>
            <p:cNvPr name="Freeform 81" id="81"/>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82" id="82"/>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83" id="83"/>
          <p:cNvGrpSpPr/>
          <p:nvPr/>
        </p:nvGrpSpPr>
        <p:grpSpPr>
          <a:xfrm rot="0">
            <a:off x="8219924" y="7754136"/>
            <a:ext cx="1887866" cy="1013382"/>
            <a:chOff x="0" y="0"/>
            <a:chExt cx="497216" cy="266899"/>
          </a:xfrm>
        </p:grpSpPr>
        <p:sp>
          <p:nvSpPr>
            <p:cNvPr name="Freeform 84" id="84"/>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85" id="85"/>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86" id="86"/>
          <p:cNvGrpSpPr/>
          <p:nvPr/>
        </p:nvGrpSpPr>
        <p:grpSpPr>
          <a:xfrm rot="0">
            <a:off x="10265719" y="5422572"/>
            <a:ext cx="1887866" cy="1013382"/>
            <a:chOff x="0" y="0"/>
            <a:chExt cx="497216" cy="266899"/>
          </a:xfrm>
        </p:grpSpPr>
        <p:sp>
          <p:nvSpPr>
            <p:cNvPr name="Freeform 87" id="87"/>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88" id="88"/>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89" id="89"/>
          <p:cNvGrpSpPr/>
          <p:nvPr/>
        </p:nvGrpSpPr>
        <p:grpSpPr>
          <a:xfrm rot="0">
            <a:off x="10265719" y="6591201"/>
            <a:ext cx="1887866" cy="1013382"/>
            <a:chOff x="0" y="0"/>
            <a:chExt cx="497216" cy="266899"/>
          </a:xfrm>
        </p:grpSpPr>
        <p:sp>
          <p:nvSpPr>
            <p:cNvPr name="Freeform 90" id="90"/>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91" id="91"/>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92" id="92"/>
          <p:cNvGrpSpPr/>
          <p:nvPr/>
        </p:nvGrpSpPr>
        <p:grpSpPr>
          <a:xfrm rot="0">
            <a:off x="10265719" y="7756983"/>
            <a:ext cx="1887866" cy="1013382"/>
            <a:chOff x="0" y="0"/>
            <a:chExt cx="497216" cy="266899"/>
          </a:xfrm>
        </p:grpSpPr>
        <p:sp>
          <p:nvSpPr>
            <p:cNvPr name="Freeform 93" id="93"/>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94" id="94"/>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95" id="95"/>
          <p:cNvGrpSpPr/>
          <p:nvPr/>
        </p:nvGrpSpPr>
        <p:grpSpPr>
          <a:xfrm rot="0">
            <a:off x="12249388" y="5416878"/>
            <a:ext cx="1887866" cy="1013382"/>
            <a:chOff x="0" y="0"/>
            <a:chExt cx="497216" cy="266899"/>
          </a:xfrm>
        </p:grpSpPr>
        <p:sp>
          <p:nvSpPr>
            <p:cNvPr name="Freeform 96" id="96"/>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97" id="97"/>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98" id="98"/>
          <p:cNvGrpSpPr/>
          <p:nvPr/>
        </p:nvGrpSpPr>
        <p:grpSpPr>
          <a:xfrm rot="0">
            <a:off x="12249388" y="6585507"/>
            <a:ext cx="1887866" cy="1013382"/>
            <a:chOff x="0" y="0"/>
            <a:chExt cx="497216" cy="266899"/>
          </a:xfrm>
        </p:grpSpPr>
        <p:sp>
          <p:nvSpPr>
            <p:cNvPr name="Freeform 99" id="99"/>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100" id="100"/>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101" id="101"/>
          <p:cNvGrpSpPr/>
          <p:nvPr/>
        </p:nvGrpSpPr>
        <p:grpSpPr>
          <a:xfrm rot="0">
            <a:off x="12249388" y="7751289"/>
            <a:ext cx="1887866" cy="1013382"/>
            <a:chOff x="0" y="0"/>
            <a:chExt cx="497216" cy="266899"/>
          </a:xfrm>
        </p:grpSpPr>
        <p:sp>
          <p:nvSpPr>
            <p:cNvPr name="Freeform 102" id="102"/>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103" id="103"/>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104" id="104"/>
          <p:cNvGrpSpPr/>
          <p:nvPr/>
        </p:nvGrpSpPr>
        <p:grpSpPr>
          <a:xfrm rot="0">
            <a:off x="14217642" y="5416878"/>
            <a:ext cx="1887866" cy="1013382"/>
            <a:chOff x="0" y="0"/>
            <a:chExt cx="497216" cy="266899"/>
          </a:xfrm>
        </p:grpSpPr>
        <p:sp>
          <p:nvSpPr>
            <p:cNvPr name="Freeform 105" id="105"/>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106" id="106"/>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107" id="107"/>
          <p:cNvGrpSpPr/>
          <p:nvPr/>
        </p:nvGrpSpPr>
        <p:grpSpPr>
          <a:xfrm rot="0">
            <a:off x="14217642" y="6585507"/>
            <a:ext cx="1887866" cy="1013382"/>
            <a:chOff x="0" y="0"/>
            <a:chExt cx="497216" cy="266899"/>
          </a:xfrm>
        </p:grpSpPr>
        <p:sp>
          <p:nvSpPr>
            <p:cNvPr name="Freeform 108" id="108"/>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109" id="109"/>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110" id="110"/>
          <p:cNvGrpSpPr/>
          <p:nvPr/>
        </p:nvGrpSpPr>
        <p:grpSpPr>
          <a:xfrm rot="0">
            <a:off x="14217642" y="7751289"/>
            <a:ext cx="1887866" cy="1013382"/>
            <a:chOff x="0" y="0"/>
            <a:chExt cx="497216" cy="266899"/>
          </a:xfrm>
        </p:grpSpPr>
        <p:sp>
          <p:nvSpPr>
            <p:cNvPr name="Freeform 111" id="111"/>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112" id="112"/>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113" id="113"/>
          <p:cNvGrpSpPr/>
          <p:nvPr/>
        </p:nvGrpSpPr>
        <p:grpSpPr>
          <a:xfrm rot="0">
            <a:off x="16263438" y="5419725"/>
            <a:ext cx="1887866" cy="1013382"/>
            <a:chOff x="0" y="0"/>
            <a:chExt cx="497216" cy="266899"/>
          </a:xfrm>
        </p:grpSpPr>
        <p:sp>
          <p:nvSpPr>
            <p:cNvPr name="Freeform 114" id="114"/>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115" id="115"/>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116" id="116"/>
          <p:cNvGrpSpPr/>
          <p:nvPr/>
        </p:nvGrpSpPr>
        <p:grpSpPr>
          <a:xfrm rot="0">
            <a:off x="16263438" y="6588354"/>
            <a:ext cx="1887866" cy="1013382"/>
            <a:chOff x="0" y="0"/>
            <a:chExt cx="497216" cy="266899"/>
          </a:xfrm>
        </p:grpSpPr>
        <p:sp>
          <p:nvSpPr>
            <p:cNvPr name="Freeform 117" id="117"/>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118" id="118"/>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119" id="119"/>
          <p:cNvGrpSpPr/>
          <p:nvPr/>
        </p:nvGrpSpPr>
        <p:grpSpPr>
          <a:xfrm rot="0">
            <a:off x="16263438" y="7754136"/>
            <a:ext cx="1887866" cy="1013382"/>
            <a:chOff x="0" y="0"/>
            <a:chExt cx="497216" cy="266899"/>
          </a:xfrm>
        </p:grpSpPr>
        <p:sp>
          <p:nvSpPr>
            <p:cNvPr name="Freeform 120" id="120"/>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121" id="121"/>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spTree>
  </p:cSld>
  <p:clrMapOvr>
    <a:masterClrMapping/>
  </p:clrMapOvr>
</p:sld>
</file>

<file path=ppt/slides/slide4.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grpSp>
        <p:nvGrpSpPr>
          <p:cNvPr name="Group 2" id="2"/>
          <p:cNvGrpSpPr/>
          <p:nvPr/>
        </p:nvGrpSpPr>
        <p:grpSpPr>
          <a:xfrm rot="0">
            <a:off x="7945128" y="1150173"/>
            <a:ext cx="2221338" cy="1110669"/>
            <a:chOff x="0" y="0"/>
            <a:chExt cx="812800" cy="406400"/>
          </a:xfrm>
        </p:grpSpPr>
        <p:sp>
          <p:nvSpPr>
            <p:cNvPr name="Freeform 3" id="3"/>
            <p:cNvSpPr/>
            <p:nvPr/>
          </p:nvSpPr>
          <p:spPr>
            <a:xfrm flipH="false" flipV="false" rot="0">
              <a:off x="0" y="0"/>
              <a:ext cx="812800" cy="406400"/>
            </a:xfrm>
            <a:custGeom>
              <a:avLst/>
              <a:gdLst/>
              <a:ahLst/>
              <a:cxnLst/>
              <a:rect r="r" b="b" t="t" l="l"/>
              <a:pathLst>
                <a:path h="406400" w="812800">
                  <a:moveTo>
                    <a:pt x="609600" y="0"/>
                  </a:moveTo>
                  <a:cubicBezTo>
                    <a:pt x="721824" y="0"/>
                    <a:pt x="812800" y="90976"/>
                    <a:pt x="812800" y="203200"/>
                  </a:cubicBezTo>
                  <a:cubicBezTo>
                    <a:pt x="812800" y="315424"/>
                    <a:pt x="721824" y="406400"/>
                    <a:pt x="609600" y="406400"/>
                  </a:cubicBezTo>
                  <a:lnTo>
                    <a:pt x="203200" y="406400"/>
                  </a:lnTo>
                  <a:cubicBezTo>
                    <a:pt x="90976" y="406400"/>
                    <a:pt x="0" y="315424"/>
                    <a:pt x="0" y="203200"/>
                  </a:cubicBezTo>
                  <a:cubicBezTo>
                    <a:pt x="0" y="90976"/>
                    <a:pt x="90976" y="0"/>
                    <a:pt x="203200" y="0"/>
                  </a:cubicBezTo>
                  <a:close/>
                </a:path>
              </a:pathLst>
            </a:custGeom>
            <a:solidFill>
              <a:srgbClr val="001CAC"/>
            </a:solidFill>
          </p:spPr>
        </p:sp>
        <p:sp>
          <p:nvSpPr>
            <p:cNvPr name="TextBox 4" id="4"/>
            <p:cNvSpPr txBox="true"/>
            <p:nvPr/>
          </p:nvSpPr>
          <p:spPr>
            <a:xfrm>
              <a:off x="0" y="-57150"/>
              <a:ext cx="812800" cy="463550"/>
            </a:xfrm>
            <a:prstGeom prst="rect">
              <a:avLst/>
            </a:prstGeom>
          </p:spPr>
          <p:txBody>
            <a:bodyPr anchor="ctr" rtlCol="false" tIns="50800" lIns="50800" bIns="50800" rIns="50800"/>
            <a:lstStyle/>
            <a:p>
              <a:pPr algn="ctr">
                <a:lnSpc>
                  <a:spcPts val="3779"/>
                </a:lnSpc>
                <a:spcBef>
                  <a:spcPct val="0"/>
                </a:spcBef>
              </a:pPr>
              <a:r>
                <a:rPr lang="en-US" b="true" sz="2699">
                  <a:solidFill>
                    <a:srgbClr val="FFFFFF"/>
                  </a:solidFill>
                  <a:latin typeface="Canva Sans Bold"/>
                  <a:ea typeface="Canva Sans Bold"/>
                  <a:cs typeface="Canva Sans Bold"/>
                  <a:sym typeface="Canva Sans Bold"/>
                </a:rPr>
                <a:t>#4</a:t>
              </a:r>
            </a:p>
          </p:txBody>
        </p:sp>
      </p:grpSp>
      <p:grpSp>
        <p:nvGrpSpPr>
          <p:cNvPr name="Group 5" id="5"/>
          <p:cNvGrpSpPr/>
          <p:nvPr/>
        </p:nvGrpSpPr>
        <p:grpSpPr>
          <a:xfrm rot="0">
            <a:off x="1989417" y="2776244"/>
            <a:ext cx="2138627" cy="1069314"/>
            <a:chOff x="0" y="0"/>
            <a:chExt cx="812800" cy="406400"/>
          </a:xfrm>
        </p:grpSpPr>
        <p:sp>
          <p:nvSpPr>
            <p:cNvPr name="Freeform 6" id="6"/>
            <p:cNvSpPr/>
            <p:nvPr/>
          </p:nvSpPr>
          <p:spPr>
            <a:xfrm flipH="false" flipV="false" rot="0">
              <a:off x="0" y="0"/>
              <a:ext cx="812800" cy="406400"/>
            </a:xfrm>
            <a:custGeom>
              <a:avLst/>
              <a:gdLst/>
              <a:ahLst/>
              <a:cxnLst/>
              <a:rect r="r" b="b" t="t" l="l"/>
              <a:pathLst>
                <a:path h="406400" w="812800">
                  <a:moveTo>
                    <a:pt x="609600" y="0"/>
                  </a:moveTo>
                  <a:cubicBezTo>
                    <a:pt x="721824" y="0"/>
                    <a:pt x="812800" y="90976"/>
                    <a:pt x="812800" y="203200"/>
                  </a:cubicBezTo>
                  <a:cubicBezTo>
                    <a:pt x="812800" y="315424"/>
                    <a:pt x="721824" y="406400"/>
                    <a:pt x="609600" y="406400"/>
                  </a:cubicBezTo>
                  <a:lnTo>
                    <a:pt x="203200" y="406400"/>
                  </a:lnTo>
                  <a:cubicBezTo>
                    <a:pt x="90976" y="406400"/>
                    <a:pt x="0" y="315424"/>
                    <a:pt x="0" y="203200"/>
                  </a:cubicBezTo>
                  <a:cubicBezTo>
                    <a:pt x="0" y="90976"/>
                    <a:pt x="90976" y="0"/>
                    <a:pt x="203200" y="0"/>
                  </a:cubicBezTo>
                  <a:close/>
                </a:path>
              </a:pathLst>
            </a:custGeom>
            <a:solidFill>
              <a:srgbClr val="001CAC"/>
            </a:solidFill>
          </p:spPr>
        </p:sp>
        <p:sp>
          <p:nvSpPr>
            <p:cNvPr name="TextBox 7" id="7"/>
            <p:cNvSpPr txBox="true"/>
            <p:nvPr/>
          </p:nvSpPr>
          <p:spPr>
            <a:xfrm>
              <a:off x="0" y="-47625"/>
              <a:ext cx="812800" cy="454025"/>
            </a:xfrm>
            <a:prstGeom prst="rect">
              <a:avLst/>
            </a:prstGeom>
          </p:spPr>
          <p:txBody>
            <a:bodyPr anchor="ctr" rtlCol="false" tIns="50800" lIns="50800" bIns="50800" rIns="50800"/>
            <a:lstStyle/>
            <a:p>
              <a:pPr algn="ctr">
                <a:lnSpc>
                  <a:spcPts val="3499"/>
                </a:lnSpc>
                <a:spcBef>
                  <a:spcPct val="0"/>
                </a:spcBef>
              </a:pPr>
              <a:r>
                <a:rPr lang="en-US" b="true" sz="2499">
                  <a:solidFill>
                    <a:srgbClr val="FFFFFF"/>
                  </a:solidFill>
                  <a:latin typeface="Canva Sans Bold"/>
                  <a:ea typeface="Canva Sans Bold"/>
                  <a:cs typeface="Canva Sans Bold"/>
                  <a:sym typeface="Canva Sans Bold"/>
                </a:rPr>
                <a:t>ID#</a:t>
              </a:r>
            </a:p>
          </p:txBody>
        </p:sp>
      </p:grpSp>
      <p:grpSp>
        <p:nvGrpSpPr>
          <p:cNvPr name="Group 8" id="8"/>
          <p:cNvGrpSpPr/>
          <p:nvPr/>
        </p:nvGrpSpPr>
        <p:grpSpPr>
          <a:xfrm rot="0">
            <a:off x="8027839" y="2785769"/>
            <a:ext cx="2138627" cy="1069314"/>
            <a:chOff x="0" y="0"/>
            <a:chExt cx="812800" cy="406400"/>
          </a:xfrm>
        </p:grpSpPr>
        <p:sp>
          <p:nvSpPr>
            <p:cNvPr name="Freeform 9" id="9"/>
            <p:cNvSpPr/>
            <p:nvPr/>
          </p:nvSpPr>
          <p:spPr>
            <a:xfrm flipH="false" flipV="false" rot="0">
              <a:off x="0" y="0"/>
              <a:ext cx="812800" cy="406400"/>
            </a:xfrm>
            <a:custGeom>
              <a:avLst/>
              <a:gdLst/>
              <a:ahLst/>
              <a:cxnLst/>
              <a:rect r="r" b="b" t="t" l="l"/>
              <a:pathLst>
                <a:path h="406400" w="812800">
                  <a:moveTo>
                    <a:pt x="609600" y="0"/>
                  </a:moveTo>
                  <a:cubicBezTo>
                    <a:pt x="721824" y="0"/>
                    <a:pt x="812800" y="90976"/>
                    <a:pt x="812800" y="203200"/>
                  </a:cubicBezTo>
                  <a:cubicBezTo>
                    <a:pt x="812800" y="315424"/>
                    <a:pt x="721824" y="406400"/>
                    <a:pt x="609600" y="406400"/>
                  </a:cubicBezTo>
                  <a:lnTo>
                    <a:pt x="203200" y="406400"/>
                  </a:lnTo>
                  <a:cubicBezTo>
                    <a:pt x="90976" y="406400"/>
                    <a:pt x="0" y="315424"/>
                    <a:pt x="0" y="203200"/>
                  </a:cubicBezTo>
                  <a:cubicBezTo>
                    <a:pt x="0" y="90976"/>
                    <a:pt x="90976" y="0"/>
                    <a:pt x="203200" y="0"/>
                  </a:cubicBezTo>
                  <a:close/>
                </a:path>
              </a:pathLst>
            </a:custGeom>
            <a:solidFill>
              <a:srgbClr val="001CAC"/>
            </a:solidFill>
          </p:spPr>
        </p:sp>
        <p:sp>
          <p:nvSpPr>
            <p:cNvPr name="TextBox 10" id="10"/>
            <p:cNvSpPr txBox="true"/>
            <p:nvPr/>
          </p:nvSpPr>
          <p:spPr>
            <a:xfrm>
              <a:off x="0" y="-47625"/>
              <a:ext cx="812800" cy="454025"/>
            </a:xfrm>
            <a:prstGeom prst="rect">
              <a:avLst/>
            </a:prstGeom>
          </p:spPr>
          <p:txBody>
            <a:bodyPr anchor="ctr" rtlCol="false" tIns="50800" lIns="50800" bIns="50800" rIns="50800"/>
            <a:lstStyle/>
            <a:p>
              <a:pPr algn="ctr">
                <a:lnSpc>
                  <a:spcPts val="3499"/>
                </a:lnSpc>
                <a:spcBef>
                  <a:spcPct val="0"/>
                </a:spcBef>
              </a:pPr>
              <a:r>
                <a:rPr lang="en-US" b="true" sz="2499">
                  <a:solidFill>
                    <a:srgbClr val="FFFFFF"/>
                  </a:solidFill>
                  <a:latin typeface="Canva Sans Bold"/>
                  <a:ea typeface="Canva Sans Bold"/>
                  <a:cs typeface="Canva Sans Bold"/>
                  <a:sym typeface="Canva Sans Bold"/>
                </a:rPr>
                <a:t>ID#</a:t>
              </a:r>
            </a:p>
          </p:txBody>
        </p:sp>
      </p:grpSp>
      <p:grpSp>
        <p:nvGrpSpPr>
          <p:cNvPr name="Group 11" id="11"/>
          <p:cNvGrpSpPr/>
          <p:nvPr/>
        </p:nvGrpSpPr>
        <p:grpSpPr>
          <a:xfrm rot="0">
            <a:off x="14007556" y="2776244"/>
            <a:ext cx="2138627" cy="1069314"/>
            <a:chOff x="0" y="0"/>
            <a:chExt cx="812800" cy="406400"/>
          </a:xfrm>
        </p:grpSpPr>
        <p:sp>
          <p:nvSpPr>
            <p:cNvPr name="Freeform 12" id="12"/>
            <p:cNvSpPr/>
            <p:nvPr/>
          </p:nvSpPr>
          <p:spPr>
            <a:xfrm flipH="false" flipV="false" rot="0">
              <a:off x="0" y="0"/>
              <a:ext cx="812800" cy="406400"/>
            </a:xfrm>
            <a:custGeom>
              <a:avLst/>
              <a:gdLst/>
              <a:ahLst/>
              <a:cxnLst/>
              <a:rect r="r" b="b" t="t" l="l"/>
              <a:pathLst>
                <a:path h="406400" w="812800">
                  <a:moveTo>
                    <a:pt x="609600" y="0"/>
                  </a:moveTo>
                  <a:cubicBezTo>
                    <a:pt x="721824" y="0"/>
                    <a:pt x="812800" y="90976"/>
                    <a:pt x="812800" y="203200"/>
                  </a:cubicBezTo>
                  <a:cubicBezTo>
                    <a:pt x="812800" y="315424"/>
                    <a:pt x="721824" y="406400"/>
                    <a:pt x="609600" y="406400"/>
                  </a:cubicBezTo>
                  <a:lnTo>
                    <a:pt x="203200" y="406400"/>
                  </a:lnTo>
                  <a:cubicBezTo>
                    <a:pt x="90976" y="406400"/>
                    <a:pt x="0" y="315424"/>
                    <a:pt x="0" y="203200"/>
                  </a:cubicBezTo>
                  <a:cubicBezTo>
                    <a:pt x="0" y="90976"/>
                    <a:pt x="90976" y="0"/>
                    <a:pt x="203200" y="0"/>
                  </a:cubicBezTo>
                  <a:close/>
                </a:path>
              </a:pathLst>
            </a:custGeom>
            <a:solidFill>
              <a:srgbClr val="001CAC"/>
            </a:solidFill>
          </p:spPr>
        </p:sp>
        <p:sp>
          <p:nvSpPr>
            <p:cNvPr name="TextBox 13" id="13"/>
            <p:cNvSpPr txBox="true"/>
            <p:nvPr/>
          </p:nvSpPr>
          <p:spPr>
            <a:xfrm>
              <a:off x="0" y="-47625"/>
              <a:ext cx="812800" cy="454025"/>
            </a:xfrm>
            <a:prstGeom prst="rect">
              <a:avLst/>
            </a:prstGeom>
          </p:spPr>
          <p:txBody>
            <a:bodyPr anchor="ctr" rtlCol="false" tIns="50800" lIns="50800" bIns="50800" rIns="50800"/>
            <a:lstStyle/>
            <a:p>
              <a:pPr algn="ctr">
                <a:lnSpc>
                  <a:spcPts val="3499"/>
                </a:lnSpc>
                <a:spcBef>
                  <a:spcPct val="0"/>
                </a:spcBef>
              </a:pPr>
              <a:r>
                <a:rPr lang="en-US" b="true" sz="2499">
                  <a:solidFill>
                    <a:srgbClr val="FFFFFF"/>
                  </a:solidFill>
                  <a:latin typeface="Canva Sans Bold"/>
                  <a:ea typeface="Canva Sans Bold"/>
                  <a:cs typeface="Canva Sans Bold"/>
                  <a:sym typeface="Canva Sans Bold"/>
                </a:rPr>
                <a:t>ID#</a:t>
              </a:r>
            </a:p>
          </p:txBody>
        </p:sp>
      </p:grpSp>
      <p:grpSp>
        <p:nvGrpSpPr>
          <p:cNvPr name="Group 14" id="14"/>
          <p:cNvGrpSpPr/>
          <p:nvPr/>
        </p:nvGrpSpPr>
        <p:grpSpPr>
          <a:xfrm rot="0">
            <a:off x="2139399" y="4130118"/>
            <a:ext cx="1887866" cy="1013382"/>
            <a:chOff x="0" y="0"/>
            <a:chExt cx="497216" cy="266899"/>
          </a:xfrm>
        </p:grpSpPr>
        <p:sp>
          <p:nvSpPr>
            <p:cNvPr name="Freeform 15" id="15"/>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16" id="16"/>
            <p:cNvSpPr txBox="true"/>
            <p:nvPr/>
          </p:nvSpPr>
          <p:spPr>
            <a:xfrm>
              <a:off x="0" y="-47625"/>
              <a:ext cx="497216" cy="314524"/>
            </a:xfrm>
            <a:prstGeom prst="rect">
              <a:avLst/>
            </a:prstGeom>
          </p:spPr>
          <p:txBody>
            <a:bodyPr anchor="ctr" rtlCol="false" tIns="50800" lIns="50800" bIns="50800" rIns="50800"/>
            <a:lstStyle/>
            <a:p>
              <a:pPr algn="ctr">
                <a:lnSpc>
                  <a:spcPts val="3499"/>
                </a:lnSpc>
              </a:pPr>
              <a:r>
                <a:rPr lang="en-US" b="true" sz="2499">
                  <a:solidFill>
                    <a:srgbClr val="FFFFFF"/>
                  </a:solidFill>
                  <a:latin typeface="Canva Sans Bold"/>
                  <a:ea typeface="Canva Sans Bold"/>
                  <a:cs typeface="Canva Sans Bold"/>
                  <a:sym typeface="Canva Sans Bold"/>
                </a:rPr>
                <a:t>ID#</a:t>
              </a:r>
            </a:p>
          </p:txBody>
        </p:sp>
      </p:grpSp>
      <p:grpSp>
        <p:nvGrpSpPr>
          <p:cNvPr name="Group 17" id="17"/>
          <p:cNvGrpSpPr/>
          <p:nvPr/>
        </p:nvGrpSpPr>
        <p:grpSpPr>
          <a:xfrm rot="0">
            <a:off x="4107653" y="4130118"/>
            <a:ext cx="1887866" cy="1013382"/>
            <a:chOff x="0" y="0"/>
            <a:chExt cx="497216" cy="266899"/>
          </a:xfrm>
        </p:grpSpPr>
        <p:sp>
          <p:nvSpPr>
            <p:cNvPr name="Freeform 18" id="18"/>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19" id="19"/>
            <p:cNvSpPr txBox="true"/>
            <p:nvPr/>
          </p:nvSpPr>
          <p:spPr>
            <a:xfrm>
              <a:off x="0" y="-47625"/>
              <a:ext cx="497216" cy="314524"/>
            </a:xfrm>
            <a:prstGeom prst="rect">
              <a:avLst/>
            </a:prstGeom>
          </p:spPr>
          <p:txBody>
            <a:bodyPr anchor="ctr" rtlCol="false" tIns="50800" lIns="50800" bIns="50800" rIns="50800"/>
            <a:lstStyle/>
            <a:p>
              <a:pPr algn="ctr">
                <a:lnSpc>
                  <a:spcPts val="3499"/>
                </a:lnSpc>
              </a:pPr>
              <a:r>
                <a:rPr lang="en-US" b="true" sz="2499">
                  <a:solidFill>
                    <a:srgbClr val="FFFFFF"/>
                  </a:solidFill>
                  <a:latin typeface="Canva Sans Bold"/>
                  <a:ea typeface="Canva Sans Bold"/>
                  <a:cs typeface="Canva Sans Bold"/>
                  <a:sym typeface="Canva Sans Bold"/>
                </a:rPr>
                <a:t>ID#</a:t>
              </a:r>
            </a:p>
          </p:txBody>
        </p:sp>
      </p:grpSp>
      <p:grpSp>
        <p:nvGrpSpPr>
          <p:cNvPr name="Group 20" id="20"/>
          <p:cNvGrpSpPr/>
          <p:nvPr/>
        </p:nvGrpSpPr>
        <p:grpSpPr>
          <a:xfrm rot="0">
            <a:off x="146758" y="4130118"/>
            <a:ext cx="1887866" cy="1013382"/>
            <a:chOff x="0" y="0"/>
            <a:chExt cx="497216" cy="266899"/>
          </a:xfrm>
        </p:grpSpPr>
        <p:sp>
          <p:nvSpPr>
            <p:cNvPr name="Freeform 21" id="21"/>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22" id="22"/>
            <p:cNvSpPr txBox="true"/>
            <p:nvPr/>
          </p:nvSpPr>
          <p:spPr>
            <a:xfrm>
              <a:off x="0" y="-47625"/>
              <a:ext cx="497216" cy="314524"/>
            </a:xfrm>
            <a:prstGeom prst="rect">
              <a:avLst/>
            </a:prstGeom>
          </p:spPr>
          <p:txBody>
            <a:bodyPr anchor="ctr" rtlCol="false" tIns="50800" lIns="50800" bIns="50800" rIns="50800"/>
            <a:lstStyle/>
            <a:p>
              <a:pPr algn="ctr">
                <a:lnSpc>
                  <a:spcPts val="3499"/>
                </a:lnSpc>
              </a:pPr>
              <a:r>
                <a:rPr lang="en-US" b="true" sz="2499">
                  <a:solidFill>
                    <a:srgbClr val="FFFFFF"/>
                  </a:solidFill>
                  <a:latin typeface="Canva Sans Bold"/>
                  <a:ea typeface="Canva Sans Bold"/>
                  <a:cs typeface="Canva Sans Bold"/>
                  <a:sym typeface="Canva Sans Bold"/>
                </a:rPr>
                <a:t>ID#</a:t>
              </a:r>
            </a:p>
          </p:txBody>
        </p:sp>
      </p:grpSp>
      <p:grpSp>
        <p:nvGrpSpPr>
          <p:cNvPr name="Group 23" id="23"/>
          <p:cNvGrpSpPr/>
          <p:nvPr/>
        </p:nvGrpSpPr>
        <p:grpSpPr>
          <a:xfrm rot="0">
            <a:off x="14198592" y="4130118"/>
            <a:ext cx="1887866" cy="1013382"/>
            <a:chOff x="0" y="0"/>
            <a:chExt cx="497216" cy="266899"/>
          </a:xfrm>
        </p:grpSpPr>
        <p:sp>
          <p:nvSpPr>
            <p:cNvPr name="Freeform 24" id="24"/>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25" id="25"/>
            <p:cNvSpPr txBox="true"/>
            <p:nvPr/>
          </p:nvSpPr>
          <p:spPr>
            <a:xfrm>
              <a:off x="0" y="-47625"/>
              <a:ext cx="497216" cy="314524"/>
            </a:xfrm>
            <a:prstGeom prst="rect">
              <a:avLst/>
            </a:prstGeom>
          </p:spPr>
          <p:txBody>
            <a:bodyPr anchor="ctr" rtlCol="false" tIns="50800" lIns="50800" bIns="50800" rIns="50800"/>
            <a:lstStyle/>
            <a:p>
              <a:pPr algn="ctr">
                <a:lnSpc>
                  <a:spcPts val="3499"/>
                </a:lnSpc>
              </a:pPr>
              <a:r>
                <a:rPr lang="en-US" b="true" sz="2499">
                  <a:solidFill>
                    <a:srgbClr val="FFFFFF"/>
                  </a:solidFill>
                  <a:latin typeface="Canva Sans Bold"/>
                  <a:ea typeface="Canva Sans Bold"/>
                  <a:cs typeface="Canva Sans Bold"/>
                  <a:sym typeface="Canva Sans Bold"/>
                </a:rPr>
                <a:t>ID#</a:t>
              </a:r>
            </a:p>
          </p:txBody>
        </p:sp>
      </p:grpSp>
      <p:grpSp>
        <p:nvGrpSpPr>
          <p:cNvPr name="Group 26" id="26"/>
          <p:cNvGrpSpPr/>
          <p:nvPr/>
        </p:nvGrpSpPr>
        <p:grpSpPr>
          <a:xfrm rot="0">
            <a:off x="16166846" y="4130118"/>
            <a:ext cx="1887866" cy="1013382"/>
            <a:chOff x="0" y="0"/>
            <a:chExt cx="497216" cy="266899"/>
          </a:xfrm>
        </p:grpSpPr>
        <p:sp>
          <p:nvSpPr>
            <p:cNvPr name="Freeform 27" id="27"/>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28" id="28"/>
            <p:cNvSpPr txBox="true"/>
            <p:nvPr/>
          </p:nvSpPr>
          <p:spPr>
            <a:xfrm>
              <a:off x="0" y="-47625"/>
              <a:ext cx="497216" cy="314524"/>
            </a:xfrm>
            <a:prstGeom prst="rect">
              <a:avLst/>
            </a:prstGeom>
          </p:spPr>
          <p:txBody>
            <a:bodyPr anchor="ctr" rtlCol="false" tIns="50800" lIns="50800" bIns="50800" rIns="50800"/>
            <a:lstStyle/>
            <a:p>
              <a:pPr algn="ctr">
                <a:lnSpc>
                  <a:spcPts val="3499"/>
                </a:lnSpc>
              </a:pPr>
              <a:r>
                <a:rPr lang="en-US" b="true" sz="2499">
                  <a:solidFill>
                    <a:srgbClr val="FFFFFF"/>
                  </a:solidFill>
                  <a:latin typeface="Canva Sans Bold"/>
                  <a:ea typeface="Canva Sans Bold"/>
                  <a:cs typeface="Canva Sans Bold"/>
                  <a:sym typeface="Canva Sans Bold"/>
                </a:rPr>
                <a:t>ID#</a:t>
              </a:r>
            </a:p>
          </p:txBody>
        </p:sp>
      </p:grpSp>
      <p:grpSp>
        <p:nvGrpSpPr>
          <p:cNvPr name="Group 29" id="29"/>
          <p:cNvGrpSpPr/>
          <p:nvPr/>
        </p:nvGrpSpPr>
        <p:grpSpPr>
          <a:xfrm rot="0">
            <a:off x="12258913" y="4130118"/>
            <a:ext cx="1887866" cy="1013382"/>
            <a:chOff x="0" y="0"/>
            <a:chExt cx="497216" cy="266899"/>
          </a:xfrm>
        </p:grpSpPr>
        <p:sp>
          <p:nvSpPr>
            <p:cNvPr name="Freeform 30" id="30"/>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31" id="31"/>
            <p:cNvSpPr txBox="true"/>
            <p:nvPr/>
          </p:nvSpPr>
          <p:spPr>
            <a:xfrm>
              <a:off x="0" y="-47625"/>
              <a:ext cx="497216" cy="314524"/>
            </a:xfrm>
            <a:prstGeom prst="rect">
              <a:avLst/>
            </a:prstGeom>
          </p:spPr>
          <p:txBody>
            <a:bodyPr anchor="ctr" rtlCol="false" tIns="50800" lIns="50800" bIns="50800" rIns="50800"/>
            <a:lstStyle/>
            <a:p>
              <a:pPr algn="ctr">
                <a:lnSpc>
                  <a:spcPts val="3499"/>
                </a:lnSpc>
              </a:pPr>
              <a:r>
                <a:rPr lang="en-US" b="true" sz="2499">
                  <a:solidFill>
                    <a:srgbClr val="FFFFFF"/>
                  </a:solidFill>
                  <a:latin typeface="Canva Sans Bold"/>
                  <a:ea typeface="Canva Sans Bold"/>
                  <a:cs typeface="Canva Sans Bold"/>
                  <a:sym typeface="Canva Sans Bold"/>
                </a:rPr>
                <a:t>ID#</a:t>
              </a:r>
            </a:p>
          </p:txBody>
        </p:sp>
      </p:grpSp>
      <p:grpSp>
        <p:nvGrpSpPr>
          <p:cNvPr name="Group 32" id="32"/>
          <p:cNvGrpSpPr/>
          <p:nvPr/>
        </p:nvGrpSpPr>
        <p:grpSpPr>
          <a:xfrm rot="0">
            <a:off x="8232368" y="4130118"/>
            <a:ext cx="1887866" cy="1013382"/>
            <a:chOff x="0" y="0"/>
            <a:chExt cx="497216" cy="266899"/>
          </a:xfrm>
        </p:grpSpPr>
        <p:sp>
          <p:nvSpPr>
            <p:cNvPr name="Freeform 33" id="33"/>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34" id="34"/>
            <p:cNvSpPr txBox="true"/>
            <p:nvPr/>
          </p:nvSpPr>
          <p:spPr>
            <a:xfrm>
              <a:off x="0" y="-47625"/>
              <a:ext cx="497216" cy="314524"/>
            </a:xfrm>
            <a:prstGeom prst="rect">
              <a:avLst/>
            </a:prstGeom>
          </p:spPr>
          <p:txBody>
            <a:bodyPr anchor="ctr" rtlCol="false" tIns="50800" lIns="50800" bIns="50800" rIns="50800"/>
            <a:lstStyle/>
            <a:p>
              <a:pPr algn="ctr">
                <a:lnSpc>
                  <a:spcPts val="3499"/>
                </a:lnSpc>
              </a:pPr>
              <a:r>
                <a:rPr lang="en-US" b="true" sz="2499">
                  <a:solidFill>
                    <a:srgbClr val="FFFFFF"/>
                  </a:solidFill>
                  <a:latin typeface="Canva Sans Bold"/>
                  <a:ea typeface="Canva Sans Bold"/>
                  <a:cs typeface="Canva Sans Bold"/>
                  <a:sym typeface="Canva Sans Bold"/>
                </a:rPr>
                <a:t>ID#</a:t>
              </a:r>
            </a:p>
          </p:txBody>
        </p:sp>
      </p:grpSp>
      <p:grpSp>
        <p:nvGrpSpPr>
          <p:cNvPr name="Group 35" id="35"/>
          <p:cNvGrpSpPr/>
          <p:nvPr/>
        </p:nvGrpSpPr>
        <p:grpSpPr>
          <a:xfrm rot="0">
            <a:off x="10200622" y="4130118"/>
            <a:ext cx="1887866" cy="1013382"/>
            <a:chOff x="0" y="0"/>
            <a:chExt cx="497216" cy="266899"/>
          </a:xfrm>
        </p:grpSpPr>
        <p:sp>
          <p:nvSpPr>
            <p:cNvPr name="Freeform 36" id="36"/>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37" id="37"/>
            <p:cNvSpPr txBox="true"/>
            <p:nvPr/>
          </p:nvSpPr>
          <p:spPr>
            <a:xfrm>
              <a:off x="0" y="-47625"/>
              <a:ext cx="497216" cy="314524"/>
            </a:xfrm>
            <a:prstGeom prst="rect">
              <a:avLst/>
            </a:prstGeom>
          </p:spPr>
          <p:txBody>
            <a:bodyPr anchor="ctr" rtlCol="false" tIns="50800" lIns="50800" bIns="50800" rIns="50800"/>
            <a:lstStyle/>
            <a:p>
              <a:pPr algn="ctr">
                <a:lnSpc>
                  <a:spcPts val="3499"/>
                </a:lnSpc>
              </a:pPr>
              <a:r>
                <a:rPr lang="en-US" b="true" sz="2499">
                  <a:solidFill>
                    <a:srgbClr val="FFFFFF"/>
                  </a:solidFill>
                  <a:latin typeface="Canva Sans Bold"/>
                  <a:ea typeface="Canva Sans Bold"/>
                  <a:cs typeface="Canva Sans Bold"/>
                  <a:sym typeface="Canva Sans Bold"/>
                </a:rPr>
                <a:t>ID#</a:t>
              </a:r>
            </a:p>
          </p:txBody>
        </p:sp>
      </p:grpSp>
      <p:grpSp>
        <p:nvGrpSpPr>
          <p:cNvPr name="Group 38" id="38"/>
          <p:cNvGrpSpPr/>
          <p:nvPr/>
        </p:nvGrpSpPr>
        <p:grpSpPr>
          <a:xfrm rot="0">
            <a:off x="6251670" y="4130118"/>
            <a:ext cx="1887866" cy="1013382"/>
            <a:chOff x="0" y="0"/>
            <a:chExt cx="497216" cy="266899"/>
          </a:xfrm>
        </p:grpSpPr>
        <p:sp>
          <p:nvSpPr>
            <p:cNvPr name="Freeform 39" id="39"/>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40" id="40"/>
            <p:cNvSpPr txBox="true"/>
            <p:nvPr/>
          </p:nvSpPr>
          <p:spPr>
            <a:xfrm>
              <a:off x="0" y="-47625"/>
              <a:ext cx="497216" cy="314524"/>
            </a:xfrm>
            <a:prstGeom prst="rect">
              <a:avLst/>
            </a:prstGeom>
          </p:spPr>
          <p:txBody>
            <a:bodyPr anchor="ctr" rtlCol="false" tIns="50800" lIns="50800" bIns="50800" rIns="50800"/>
            <a:lstStyle/>
            <a:p>
              <a:pPr algn="ctr">
                <a:lnSpc>
                  <a:spcPts val="3499"/>
                </a:lnSpc>
              </a:pPr>
              <a:r>
                <a:rPr lang="en-US" b="true" sz="2499">
                  <a:solidFill>
                    <a:srgbClr val="FFFFFF"/>
                  </a:solidFill>
                  <a:latin typeface="Canva Sans Bold"/>
                  <a:ea typeface="Canva Sans Bold"/>
                  <a:cs typeface="Canva Sans Bold"/>
                  <a:sym typeface="Canva Sans Bold"/>
                </a:rPr>
                <a:t>ID#</a:t>
              </a:r>
            </a:p>
          </p:txBody>
        </p:sp>
      </p:grpSp>
      <p:grpSp>
        <p:nvGrpSpPr>
          <p:cNvPr name="Group 41" id="41"/>
          <p:cNvGrpSpPr/>
          <p:nvPr/>
        </p:nvGrpSpPr>
        <p:grpSpPr>
          <a:xfrm rot="0">
            <a:off x="152095" y="5429250"/>
            <a:ext cx="1887866" cy="1013382"/>
            <a:chOff x="0" y="0"/>
            <a:chExt cx="497216" cy="266899"/>
          </a:xfrm>
        </p:grpSpPr>
        <p:sp>
          <p:nvSpPr>
            <p:cNvPr name="Freeform 42" id="42"/>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43" id="43"/>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44" id="44"/>
          <p:cNvGrpSpPr/>
          <p:nvPr/>
        </p:nvGrpSpPr>
        <p:grpSpPr>
          <a:xfrm rot="0">
            <a:off x="152095" y="6597879"/>
            <a:ext cx="1887866" cy="1013382"/>
            <a:chOff x="0" y="0"/>
            <a:chExt cx="497216" cy="266899"/>
          </a:xfrm>
        </p:grpSpPr>
        <p:sp>
          <p:nvSpPr>
            <p:cNvPr name="Freeform 45" id="45"/>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46" id="46"/>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47" id="47"/>
          <p:cNvGrpSpPr/>
          <p:nvPr/>
        </p:nvGrpSpPr>
        <p:grpSpPr>
          <a:xfrm rot="0">
            <a:off x="152095" y="7763661"/>
            <a:ext cx="1887866" cy="1013382"/>
            <a:chOff x="0" y="0"/>
            <a:chExt cx="497216" cy="266899"/>
          </a:xfrm>
        </p:grpSpPr>
        <p:sp>
          <p:nvSpPr>
            <p:cNvPr name="Freeform 48" id="48"/>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49" id="49"/>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50" id="50"/>
          <p:cNvGrpSpPr/>
          <p:nvPr/>
        </p:nvGrpSpPr>
        <p:grpSpPr>
          <a:xfrm rot="0">
            <a:off x="2120349" y="5429250"/>
            <a:ext cx="1887866" cy="1013382"/>
            <a:chOff x="0" y="0"/>
            <a:chExt cx="497216" cy="266899"/>
          </a:xfrm>
        </p:grpSpPr>
        <p:sp>
          <p:nvSpPr>
            <p:cNvPr name="Freeform 51" id="51"/>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52" id="52"/>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53" id="53"/>
          <p:cNvGrpSpPr/>
          <p:nvPr/>
        </p:nvGrpSpPr>
        <p:grpSpPr>
          <a:xfrm rot="0">
            <a:off x="2120349" y="6597879"/>
            <a:ext cx="1887866" cy="1013382"/>
            <a:chOff x="0" y="0"/>
            <a:chExt cx="497216" cy="266899"/>
          </a:xfrm>
        </p:grpSpPr>
        <p:sp>
          <p:nvSpPr>
            <p:cNvPr name="Freeform 54" id="54"/>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55" id="55"/>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56" id="56"/>
          <p:cNvGrpSpPr/>
          <p:nvPr/>
        </p:nvGrpSpPr>
        <p:grpSpPr>
          <a:xfrm rot="0">
            <a:off x="2120349" y="7763661"/>
            <a:ext cx="1887866" cy="1013382"/>
            <a:chOff x="0" y="0"/>
            <a:chExt cx="497216" cy="266899"/>
          </a:xfrm>
        </p:grpSpPr>
        <p:sp>
          <p:nvSpPr>
            <p:cNvPr name="Freeform 57" id="57"/>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58" id="58"/>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59" id="59"/>
          <p:cNvGrpSpPr/>
          <p:nvPr/>
        </p:nvGrpSpPr>
        <p:grpSpPr>
          <a:xfrm rot="0">
            <a:off x="4166144" y="5432097"/>
            <a:ext cx="1887866" cy="1013382"/>
            <a:chOff x="0" y="0"/>
            <a:chExt cx="497216" cy="266899"/>
          </a:xfrm>
        </p:grpSpPr>
        <p:sp>
          <p:nvSpPr>
            <p:cNvPr name="Freeform 60" id="60"/>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61" id="61"/>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62" id="62"/>
          <p:cNvGrpSpPr/>
          <p:nvPr/>
        </p:nvGrpSpPr>
        <p:grpSpPr>
          <a:xfrm rot="0">
            <a:off x="4166144" y="6600726"/>
            <a:ext cx="1887866" cy="1013382"/>
            <a:chOff x="0" y="0"/>
            <a:chExt cx="497216" cy="266899"/>
          </a:xfrm>
        </p:grpSpPr>
        <p:sp>
          <p:nvSpPr>
            <p:cNvPr name="Freeform 63" id="63"/>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64" id="64"/>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65" id="65"/>
          <p:cNvGrpSpPr/>
          <p:nvPr/>
        </p:nvGrpSpPr>
        <p:grpSpPr>
          <a:xfrm rot="0">
            <a:off x="4166144" y="7766508"/>
            <a:ext cx="1887866" cy="1013382"/>
            <a:chOff x="0" y="0"/>
            <a:chExt cx="497216" cy="266899"/>
          </a:xfrm>
        </p:grpSpPr>
        <p:sp>
          <p:nvSpPr>
            <p:cNvPr name="Freeform 66" id="66"/>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67" id="67"/>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68" id="68"/>
          <p:cNvGrpSpPr/>
          <p:nvPr/>
        </p:nvGrpSpPr>
        <p:grpSpPr>
          <a:xfrm rot="0">
            <a:off x="6251670" y="5419725"/>
            <a:ext cx="1887866" cy="1013382"/>
            <a:chOff x="0" y="0"/>
            <a:chExt cx="497216" cy="266899"/>
          </a:xfrm>
        </p:grpSpPr>
        <p:sp>
          <p:nvSpPr>
            <p:cNvPr name="Freeform 69" id="69"/>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70" id="70"/>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71" id="71"/>
          <p:cNvGrpSpPr/>
          <p:nvPr/>
        </p:nvGrpSpPr>
        <p:grpSpPr>
          <a:xfrm rot="0">
            <a:off x="6251670" y="6588354"/>
            <a:ext cx="1887866" cy="1013382"/>
            <a:chOff x="0" y="0"/>
            <a:chExt cx="497216" cy="266899"/>
          </a:xfrm>
        </p:grpSpPr>
        <p:sp>
          <p:nvSpPr>
            <p:cNvPr name="Freeform 72" id="72"/>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73" id="73"/>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74" id="74"/>
          <p:cNvGrpSpPr/>
          <p:nvPr/>
        </p:nvGrpSpPr>
        <p:grpSpPr>
          <a:xfrm rot="0">
            <a:off x="6251670" y="7754136"/>
            <a:ext cx="1887866" cy="1013382"/>
            <a:chOff x="0" y="0"/>
            <a:chExt cx="497216" cy="266899"/>
          </a:xfrm>
        </p:grpSpPr>
        <p:sp>
          <p:nvSpPr>
            <p:cNvPr name="Freeform 75" id="75"/>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76" id="76"/>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77" id="77"/>
          <p:cNvGrpSpPr/>
          <p:nvPr/>
        </p:nvGrpSpPr>
        <p:grpSpPr>
          <a:xfrm rot="0">
            <a:off x="8219924" y="5419725"/>
            <a:ext cx="1887866" cy="1013382"/>
            <a:chOff x="0" y="0"/>
            <a:chExt cx="497216" cy="266899"/>
          </a:xfrm>
        </p:grpSpPr>
        <p:sp>
          <p:nvSpPr>
            <p:cNvPr name="Freeform 78" id="78"/>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79" id="79"/>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80" id="80"/>
          <p:cNvGrpSpPr/>
          <p:nvPr/>
        </p:nvGrpSpPr>
        <p:grpSpPr>
          <a:xfrm rot="0">
            <a:off x="8219924" y="6588354"/>
            <a:ext cx="1887866" cy="1013382"/>
            <a:chOff x="0" y="0"/>
            <a:chExt cx="497216" cy="266899"/>
          </a:xfrm>
        </p:grpSpPr>
        <p:sp>
          <p:nvSpPr>
            <p:cNvPr name="Freeform 81" id="81"/>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82" id="82"/>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83" id="83"/>
          <p:cNvGrpSpPr/>
          <p:nvPr/>
        </p:nvGrpSpPr>
        <p:grpSpPr>
          <a:xfrm rot="0">
            <a:off x="8219924" y="7754136"/>
            <a:ext cx="1887866" cy="1013382"/>
            <a:chOff x="0" y="0"/>
            <a:chExt cx="497216" cy="266899"/>
          </a:xfrm>
        </p:grpSpPr>
        <p:sp>
          <p:nvSpPr>
            <p:cNvPr name="Freeform 84" id="84"/>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85" id="85"/>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86" id="86"/>
          <p:cNvGrpSpPr/>
          <p:nvPr/>
        </p:nvGrpSpPr>
        <p:grpSpPr>
          <a:xfrm rot="0">
            <a:off x="10265719" y="5422572"/>
            <a:ext cx="1887866" cy="1013382"/>
            <a:chOff x="0" y="0"/>
            <a:chExt cx="497216" cy="266899"/>
          </a:xfrm>
        </p:grpSpPr>
        <p:sp>
          <p:nvSpPr>
            <p:cNvPr name="Freeform 87" id="87"/>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88" id="88"/>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89" id="89"/>
          <p:cNvGrpSpPr/>
          <p:nvPr/>
        </p:nvGrpSpPr>
        <p:grpSpPr>
          <a:xfrm rot="0">
            <a:off x="10265719" y="6591201"/>
            <a:ext cx="1887866" cy="1013382"/>
            <a:chOff x="0" y="0"/>
            <a:chExt cx="497216" cy="266899"/>
          </a:xfrm>
        </p:grpSpPr>
        <p:sp>
          <p:nvSpPr>
            <p:cNvPr name="Freeform 90" id="90"/>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91" id="91"/>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92" id="92"/>
          <p:cNvGrpSpPr/>
          <p:nvPr/>
        </p:nvGrpSpPr>
        <p:grpSpPr>
          <a:xfrm rot="0">
            <a:off x="10265719" y="7756983"/>
            <a:ext cx="1887866" cy="1013382"/>
            <a:chOff x="0" y="0"/>
            <a:chExt cx="497216" cy="266899"/>
          </a:xfrm>
        </p:grpSpPr>
        <p:sp>
          <p:nvSpPr>
            <p:cNvPr name="Freeform 93" id="93"/>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94" id="94"/>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95" id="95"/>
          <p:cNvGrpSpPr/>
          <p:nvPr/>
        </p:nvGrpSpPr>
        <p:grpSpPr>
          <a:xfrm rot="0">
            <a:off x="12249388" y="5416878"/>
            <a:ext cx="1887866" cy="1013382"/>
            <a:chOff x="0" y="0"/>
            <a:chExt cx="497216" cy="266899"/>
          </a:xfrm>
        </p:grpSpPr>
        <p:sp>
          <p:nvSpPr>
            <p:cNvPr name="Freeform 96" id="96"/>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97" id="97"/>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98" id="98"/>
          <p:cNvGrpSpPr/>
          <p:nvPr/>
        </p:nvGrpSpPr>
        <p:grpSpPr>
          <a:xfrm rot="0">
            <a:off x="12249388" y="6585507"/>
            <a:ext cx="1887866" cy="1013382"/>
            <a:chOff x="0" y="0"/>
            <a:chExt cx="497216" cy="266899"/>
          </a:xfrm>
        </p:grpSpPr>
        <p:sp>
          <p:nvSpPr>
            <p:cNvPr name="Freeform 99" id="99"/>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100" id="100"/>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101" id="101"/>
          <p:cNvGrpSpPr/>
          <p:nvPr/>
        </p:nvGrpSpPr>
        <p:grpSpPr>
          <a:xfrm rot="0">
            <a:off x="12249388" y="7751289"/>
            <a:ext cx="1887866" cy="1013382"/>
            <a:chOff x="0" y="0"/>
            <a:chExt cx="497216" cy="266899"/>
          </a:xfrm>
        </p:grpSpPr>
        <p:sp>
          <p:nvSpPr>
            <p:cNvPr name="Freeform 102" id="102"/>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103" id="103"/>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104" id="104"/>
          <p:cNvGrpSpPr/>
          <p:nvPr/>
        </p:nvGrpSpPr>
        <p:grpSpPr>
          <a:xfrm rot="0">
            <a:off x="14217642" y="5416878"/>
            <a:ext cx="1887866" cy="1013382"/>
            <a:chOff x="0" y="0"/>
            <a:chExt cx="497216" cy="266899"/>
          </a:xfrm>
        </p:grpSpPr>
        <p:sp>
          <p:nvSpPr>
            <p:cNvPr name="Freeform 105" id="105"/>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106" id="106"/>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107" id="107"/>
          <p:cNvGrpSpPr/>
          <p:nvPr/>
        </p:nvGrpSpPr>
        <p:grpSpPr>
          <a:xfrm rot="0">
            <a:off x="14217642" y="6585507"/>
            <a:ext cx="1887866" cy="1013382"/>
            <a:chOff x="0" y="0"/>
            <a:chExt cx="497216" cy="266899"/>
          </a:xfrm>
        </p:grpSpPr>
        <p:sp>
          <p:nvSpPr>
            <p:cNvPr name="Freeform 108" id="108"/>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109" id="109"/>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110" id="110"/>
          <p:cNvGrpSpPr/>
          <p:nvPr/>
        </p:nvGrpSpPr>
        <p:grpSpPr>
          <a:xfrm rot="0">
            <a:off x="14217642" y="7751289"/>
            <a:ext cx="1887866" cy="1013382"/>
            <a:chOff x="0" y="0"/>
            <a:chExt cx="497216" cy="266899"/>
          </a:xfrm>
        </p:grpSpPr>
        <p:sp>
          <p:nvSpPr>
            <p:cNvPr name="Freeform 111" id="111"/>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112" id="112"/>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113" id="113"/>
          <p:cNvGrpSpPr/>
          <p:nvPr/>
        </p:nvGrpSpPr>
        <p:grpSpPr>
          <a:xfrm rot="0">
            <a:off x="16263438" y="5419725"/>
            <a:ext cx="1887866" cy="1013382"/>
            <a:chOff x="0" y="0"/>
            <a:chExt cx="497216" cy="266899"/>
          </a:xfrm>
        </p:grpSpPr>
        <p:sp>
          <p:nvSpPr>
            <p:cNvPr name="Freeform 114" id="114"/>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115" id="115"/>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116" id="116"/>
          <p:cNvGrpSpPr/>
          <p:nvPr/>
        </p:nvGrpSpPr>
        <p:grpSpPr>
          <a:xfrm rot="0">
            <a:off x="16263438" y="6588354"/>
            <a:ext cx="1887866" cy="1013382"/>
            <a:chOff x="0" y="0"/>
            <a:chExt cx="497216" cy="266899"/>
          </a:xfrm>
        </p:grpSpPr>
        <p:sp>
          <p:nvSpPr>
            <p:cNvPr name="Freeform 117" id="117"/>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118" id="118"/>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grpSp>
        <p:nvGrpSpPr>
          <p:cNvPr name="Group 119" id="119"/>
          <p:cNvGrpSpPr/>
          <p:nvPr/>
        </p:nvGrpSpPr>
        <p:grpSpPr>
          <a:xfrm rot="0">
            <a:off x="16263438" y="7754136"/>
            <a:ext cx="1887866" cy="1013382"/>
            <a:chOff x="0" y="0"/>
            <a:chExt cx="497216" cy="266899"/>
          </a:xfrm>
        </p:grpSpPr>
        <p:sp>
          <p:nvSpPr>
            <p:cNvPr name="Freeform 120" id="120"/>
            <p:cNvSpPr/>
            <p:nvPr/>
          </p:nvSpPr>
          <p:spPr>
            <a:xfrm flipH="false" flipV="false" rot="0">
              <a:off x="0" y="0"/>
              <a:ext cx="497216" cy="266899"/>
            </a:xfrm>
            <a:custGeom>
              <a:avLst/>
              <a:gdLst/>
              <a:ahLst/>
              <a:cxnLst/>
              <a:rect r="r" b="b" t="t" l="l"/>
              <a:pathLst>
                <a:path h="266899" w="497216">
                  <a:moveTo>
                    <a:pt x="133449" y="0"/>
                  </a:moveTo>
                  <a:lnTo>
                    <a:pt x="363766" y="0"/>
                  </a:lnTo>
                  <a:cubicBezTo>
                    <a:pt x="399159" y="0"/>
                    <a:pt x="433103" y="14060"/>
                    <a:pt x="458129" y="39086"/>
                  </a:cubicBezTo>
                  <a:cubicBezTo>
                    <a:pt x="483156" y="64113"/>
                    <a:pt x="497216" y="98056"/>
                    <a:pt x="497216" y="133449"/>
                  </a:cubicBezTo>
                  <a:lnTo>
                    <a:pt x="497216" y="133449"/>
                  </a:lnTo>
                  <a:cubicBezTo>
                    <a:pt x="497216" y="207152"/>
                    <a:pt x="437468" y="266899"/>
                    <a:pt x="363766" y="266899"/>
                  </a:cubicBezTo>
                  <a:lnTo>
                    <a:pt x="133449" y="266899"/>
                  </a:lnTo>
                  <a:cubicBezTo>
                    <a:pt x="98056" y="266899"/>
                    <a:pt x="64113" y="252839"/>
                    <a:pt x="39086" y="227813"/>
                  </a:cubicBezTo>
                  <a:cubicBezTo>
                    <a:pt x="14060" y="202786"/>
                    <a:pt x="0" y="168842"/>
                    <a:pt x="0" y="133449"/>
                  </a:cubicBezTo>
                  <a:lnTo>
                    <a:pt x="0" y="133449"/>
                  </a:lnTo>
                  <a:cubicBezTo>
                    <a:pt x="0" y="98056"/>
                    <a:pt x="14060" y="64113"/>
                    <a:pt x="39086" y="39086"/>
                  </a:cubicBezTo>
                  <a:cubicBezTo>
                    <a:pt x="64113" y="14060"/>
                    <a:pt x="98056" y="0"/>
                    <a:pt x="133449" y="0"/>
                  </a:cubicBezTo>
                  <a:close/>
                </a:path>
              </a:pathLst>
            </a:custGeom>
            <a:solidFill>
              <a:srgbClr val="001CAC"/>
            </a:solidFill>
          </p:spPr>
        </p:sp>
        <p:sp>
          <p:nvSpPr>
            <p:cNvPr name="TextBox 121" id="121"/>
            <p:cNvSpPr txBox="true"/>
            <p:nvPr/>
          </p:nvSpPr>
          <p:spPr>
            <a:xfrm>
              <a:off x="0" y="-47625"/>
              <a:ext cx="497216" cy="314524"/>
            </a:xfrm>
            <a:prstGeom prst="rect">
              <a:avLst/>
            </a:prstGeom>
          </p:spPr>
          <p:txBody>
            <a:bodyPr anchor="ctr" rtlCol="false" tIns="50800" lIns="50800" bIns="50800" rIns="50800"/>
            <a:lstStyle/>
            <a:p>
              <a:pPr algn="ctr">
                <a:lnSpc>
                  <a:spcPts val="3499"/>
                </a:lnSpc>
              </a:pPr>
            </a:p>
          </p:txBody>
        </p:sp>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DAHHLQLX9hE</dc:identifier>
  <dcterms:modified xsi:type="dcterms:W3CDTF">2011-08-01T06:04:30Z</dcterms:modified>
  <cp:revision>1</cp:revision>
  <dc:title>TEAM 10X STRATEGY</dc:title>
</cp:coreProperties>
</file>